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3"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custShowLst>
    <p:custShow name="Custom Show 1" id="0">
      <p:sldLst>
        <p:sld r:id="rId2"/>
        <p:sld r:id="rId4"/>
        <p:sld r:id="rId5"/>
        <p:sld r:id="rId6"/>
        <p:sld r:id="rId10"/>
      </p:sldLst>
    </p:custShow>
  </p:custShowLst>
  <p:kinsoku lang="zh-CN" invalStChars="!%),.:;?]}¨·ˇˉ་―‖’”…‰∶、。〃々〉》」』】〕〗！＂＇％），．：；？］｀｜｝～￠" invalEndChars="([{·‘“〈《「『【〔〖（．［｛￡￥"/>
  <p:defaultTextStyle>
    <a:defPPr>
      <a:defRPr lang="zh-CN"/>
    </a:defPPr>
    <a:lvl1pPr algn="l" defTabSz="914400" fontAlgn="auto" hangingPunct="1">
      <a:lnSpc>
        <a:spcPct val="100000"/>
      </a:lnSpc>
      <a:spcBef>
        <a:spcPts val="0"/>
      </a:spcBef>
      <a:spcAft>
        <a:spcPts val="0"/>
      </a:spcAft>
      <a:buNone/>
      <a:defRPr sz="1400" b="0" i="0" u="none" strike="noStrike" cap="none">
        <a:solidFill>
          <a:srgbClr val="000000"/>
        </a:solidFill>
        <a:latin typeface="Arial" charset="0"/>
        <a:ea typeface="Arial" charset="0"/>
        <a:cs typeface="Arial" charset="0"/>
      </a:defRPr>
    </a:lvl1pPr>
    <a:lvl2pPr algn="l" defTabSz="914400" fontAlgn="auto" hangingPunct="1">
      <a:lnSpc>
        <a:spcPct val="100000"/>
      </a:lnSpc>
      <a:spcBef>
        <a:spcPts val="0"/>
      </a:spcBef>
      <a:spcAft>
        <a:spcPts val="0"/>
      </a:spcAft>
      <a:buNone/>
      <a:defRPr sz="1400" b="0" i="0" u="none" strike="noStrike" cap="none">
        <a:solidFill>
          <a:srgbClr val="000000"/>
        </a:solidFill>
        <a:latin typeface="Arial" charset="0"/>
        <a:ea typeface="Arial" charset="0"/>
        <a:cs typeface="Arial" charset="0"/>
      </a:defRPr>
    </a:lvl2pPr>
    <a:lvl3pPr algn="l" defTabSz="914400" fontAlgn="auto" hangingPunct="1">
      <a:lnSpc>
        <a:spcPct val="100000"/>
      </a:lnSpc>
      <a:spcBef>
        <a:spcPts val="0"/>
      </a:spcBef>
      <a:spcAft>
        <a:spcPts val="0"/>
      </a:spcAft>
      <a:buNone/>
      <a:defRPr sz="1400" b="0" i="0" u="none" strike="noStrike" cap="none">
        <a:solidFill>
          <a:srgbClr val="000000"/>
        </a:solidFill>
        <a:latin typeface="Arial" charset="0"/>
        <a:ea typeface="Arial" charset="0"/>
        <a:cs typeface="Arial" charset="0"/>
      </a:defRPr>
    </a:lvl3pPr>
    <a:lvl4pPr algn="l" defTabSz="914400" fontAlgn="auto" hangingPunct="1">
      <a:lnSpc>
        <a:spcPct val="100000"/>
      </a:lnSpc>
      <a:spcBef>
        <a:spcPts val="0"/>
      </a:spcBef>
      <a:spcAft>
        <a:spcPts val="0"/>
      </a:spcAft>
      <a:buNone/>
      <a:defRPr sz="1400" b="0" i="0" u="none" strike="noStrike" cap="none">
        <a:solidFill>
          <a:srgbClr val="000000"/>
        </a:solidFill>
        <a:latin typeface="Arial" charset="0"/>
        <a:ea typeface="Arial" charset="0"/>
        <a:cs typeface="Arial" charset="0"/>
      </a:defRPr>
    </a:lvl4pPr>
    <a:lvl5pPr algn="l" defTabSz="914400" fontAlgn="auto" hangingPunct="1">
      <a:lnSpc>
        <a:spcPct val="100000"/>
      </a:lnSpc>
      <a:spcBef>
        <a:spcPts val="0"/>
      </a:spcBef>
      <a:spcAft>
        <a:spcPts val="0"/>
      </a:spcAft>
      <a:buNone/>
      <a:defRPr sz="1400" b="0" i="0" u="none" strike="noStrike" cap="none">
        <a:solidFill>
          <a:srgbClr val="000000"/>
        </a:solidFill>
        <a:latin typeface="Arial" charset="0"/>
        <a:ea typeface="Arial" charset="0"/>
        <a:cs typeface="Arial" charset="0"/>
      </a:defRPr>
    </a:lvl5pPr>
    <a:lvl6pPr algn="l" defTabSz="914400" fontAlgn="auto" hangingPunct="1">
      <a:lnSpc>
        <a:spcPct val="100000"/>
      </a:lnSpc>
      <a:spcBef>
        <a:spcPts val="0"/>
      </a:spcBef>
      <a:spcAft>
        <a:spcPts val="0"/>
      </a:spcAft>
      <a:buNone/>
      <a:defRPr sz="1400" b="0" i="0" u="none" strike="noStrike" cap="none">
        <a:solidFill>
          <a:srgbClr val="000000"/>
        </a:solidFill>
        <a:latin typeface="Arial" charset="0"/>
        <a:ea typeface="Arial" charset="0"/>
        <a:cs typeface="Arial" charset="0"/>
      </a:defRPr>
    </a:lvl6pPr>
    <a:lvl7pPr algn="l" defTabSz="914400" fontAlgn="auto" hangingPunct="1">
      <a:lnSpc>
        <a:spcPct val="100000"/>
      </a:lnSpc>
      <a:spcBef>
        <a:spcPts val="0"/>
      </a:spcBef>
      <a:spcAft>
        <a:spcPts val="0"/>
      </a:spcAft>
      <a:buNone/>
      <a:defRPr sz="1400" b="0" i="0" u="none" strike="noStrike" cap="none">
        <a:solidFill>
          <a:srgbClr val="000000"/>
        </a:solidFill>
        <a:latin typeface="Arial" charset="0"/>
        <a:ea typeface="Arial" charset="0"/>
        <a:cs typeface="Arial" charset="0"/>
      </a:defRPr>
    </a:lvl7pPr>
    <a:lvl8pPr algn="l" defTabSz="914400" fontAlgn="auto" hangingPunct="1">
      <a:lnSpc>
        <a:spcPct val="100000"/>
      </a:lnSpc>
      <a:spcBef>
        <a:spcPts val="0"/>
      </a:spcBef>
      <a:spcAft>
        <a:spcPts val="0"/>
      </a:spcAft>
      <a:buNone/>
      <a:defRPr sz="1400" b="0" i="0" u="none" strike="noStrike" cap="none">
        <a:solidFill>
          <a:srgbClr val="000000"/>
        </a:solidFill>
        <a:latin typeface="Arial" charset="0"/>
        <a:ea typeface="Arial" charset="0"/>
        <a:cs typeface="Arial" charset="0"/>
      </a:defRPr>
    </a:lvl8pPr>
    <a:lvl9pPr algn="l" defTabSz="914400" fontAlgn="auto" hangingPunct="1">
      <a:lnSpc>
        <a:spcPct val="100000"/>
      </a:lnSpc>
      <a:spcBef>
        <a:spcPts val="0"/>
      </a:spcBef>
      <a:spcAft>
        <a:spcPts val="0"/>
      </a:spcAft>
      <a:buNone/>
      <a:defRPr sz="1400" b="0" i="0" u="none" strike="noStrike" cap="none">
        <a:solidFill>
          <a:srgbClr val="000000"/>
        </a:solidFill>
        <a:latin typeface="Arial" charset="0"/>
        <a:ea typeface="Arial" charset="0"/>
        <a:cs typeface="Arial" charset="0"/>
      </a:defRPr>
    </a:lvl9pPr>
  </p:defaultTextStyle>
  <p:extLst>
    <p:ext uri="{EFAFB233-063F-42B5-8137-9DF3F51BA10A}">
      <p15:sldGuideLst xmlns:p15="http://schemas.microsoft.com/office/powerpoint/2012/main">
        <p15:guide id="1" orient="horz" pos="608">
          <p15:clr>
            <a:srgbClr val="A4A3A4"/>
          </p15:clr>
        </p15:guide>
        <p15:guide id="2" orient="horz" pos="872">
          <p15:clr>
            <a:srgbClr val="A4A3A4"/>
          </p15:clr>
        </p15:guide>
        <p15:guide id="3" pos="14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autoAdjust="0"/>
  </p:normalViewPr>
  <p:slideViewPr>
    <p:cSldViewPr snapToGrid="0">
      <p:cViewPr varScale="1">
        <p:scale>
          <a:sx n="90" d="100"/>
          <a:sy n="90" d="100"/>
        </p:scale>
        <p:origin x="1044" y="72"/>
      </p:cViewPr>
      <p:guideLst>
        <p:guide orient="horz" pos="608"/>
        <p:guide orient="horz" pos="872"/>
        <p:guide pos="14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7" d="100"/>
          <a:sy n="57" d="100"/>
        </p:scale>
        <p:origin x="0" y="0"/>
      </p:cViewPr>
      <p:guideLst/>
    </p:cSldViewPr>
  </p:notesViewPr>
  <p:gridSpacing cx="72010" cy="7201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对象"/>
          <p:cNvSpPr>
            <a:spLocks noGrp="1" noRot="1" noChangeAspect="1"/>
          </p:cNvSpPr>
          <p:nvPr>
            <p:ph type="sldImg" idx="2"/>
          </p:nvPr>
        </p:nvSpPr>
        <p:spPr>
          <a:xfrm>
            <a:off x="381299" y="685800"/>
            <a:ext cx="6096075" cy="3429000"/>
          </a:xfrm>
          <a:custGeom>
            <a:avLst/>
            <a:gdLst>
              <a:gd name="T1" fmla="*/ 0 w 21600"/>
              <a:gd name="T2" fmla="*/ 0 h 21600"/>
              <a:gd name="T3" fmla="*/ 21600 w 21600"/>
              <a:gd name="T4" fmla="*/ 21600 h 21600"/>
            </a:gdLst>
            <a:ahLst/>
            <a:cxnLst/>
            <a:rect l="T1" t="T2" r="T3" b="T4"/>
            <a:pathLst>
              <a:path w="21600" h="21600">
                <a:moveTo>
                  <a:pt x="0" y="0"/>
                </a:moveTo>
                <a:lnTo>
                  <a:pt x="21600" y="0"/>
                </a:lnTo>
                <a:lnTo>
                  <a:pt x="21600" y="21600"/>
                </a:lnTo>
                <a:lnTo>
                  <a:pt x="0" y="21600"/>
                </a:lnTo>
                <a:close/>
              </a:path>
            </a:pathLst>
          </a:custGeom>
          <a:noFill/>
          <a:ln w="9525" cap="flat" cmpd="sng">
            <a:solidFill>
              <a:srgbClr val="000000"/>
            </a:solidFill>
            <a:prstDash val="solid"/>
            <a:round/>
          </a:ln>
        </p:spPr>
      </p:sp>
      <p:sp>
        <p:nvSpPr>
          <p:cNvPr id="10" name="文本框"/>
          <p:cNvSpPr>
            <a:spLocks noGrp="1"/>
          </p:cNvSpPr>
          <p:nvPr>
            <p:ph type="body" idx="1"/>
          </p:nvPr>
        </p:nvSpPr>
        <p:spPr>
          <a:xfrm>
            <a:off x="685800" y="4343400"/>
            <a:ext cx="5486400" cy="4114800"/>
          </a:xfrm>
          <a:prstGeom prst="rect">
            <a:avLst/>
          </a:prstGeom>
          <a:noFill/>
          <a:ln w="12700" cap="flat" cmpd="sng">
            <a:noFill/>
            <a:prstDash val="solid"/>
            <a:round/>
          </a:ln>
        </p:spPr>
        <p:txBody>
          <a:bodyPr vert="horz" wrap="square" lIns="91425" tIns="91425" rIns="91425" bIns="91425" anchor="t" anchorCtr="0">
            <a:prstTxWarp prst="textNoShape">
              <a:avLst/>
            </a:prstTxWarp>
          </a:bodyPr>
          <a:lstStyle/>
          <a:p>
            <a:pPr marL="457200" indent="-298450" algn="l">
              <a:lnSpc>
                <a:spcPct val="100000"/>
              </a:lnSpc>
              <a:spcBef>
                <a:spcPts val="0"/>
              </a:spcBef>
              <a:spcAft>
                <a:spcPts val="0"/>
              </a:spcAft>
              <a:buClr>
                <a:srgbClr val="000000"/>
              </a:buClr>
              <a:buSzPts val="1100"/>
              <a:buFont typeface="Arial" charset="0"/>
              <a:buChar char="●"/>
            </a:pPr>
            <a:endParaRPr lang="zh-CN" altLang="en-US"/>
          </a:p>
        </p:txBody>
      </p:sp>
    </p:spTree>
    <p:extLst>
      <p:ext uri="{BB962C8B-B14F-4D97-AF65-F5344CB8AC3E}">
        <p14:creationId xmlns:p14="http://schemas.microsoft.com/office/powerpoint/2010/main" val="180194528"/>
      </p:ext>
    </p:extLst>
  </p:cSld>
  <p:clrMap bg1="lt1" tx1="dk1" bg2="lt2" tx2="dk2" accent1="accent1" accent2="accent2" accent3="accent3" accent4="accent4" accent5="accent5" accent6="accent6" hlink="hlink" folHlink="folHlink"/>
  <p:hf hdr="0" ftr="0" dt="0"/>
  <p:notesStyle>
    <a:lvl1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charset="0"/>
        <a:ea typeface="Arial" charset="0"/>
        <a:cs typeface="Arial" charset="0"/>
      </a:defRPr>
    </a:lvl1pPr>
    <a:lvl2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charset="0"/>
        <a:ea typeface="Arial" charset="0"/>
        <a:cs typeface="Arial" charset="0"/>
      </a:defRPr>
    </a:lvl2pPr>
    <a:lvl3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charset="0"/>
        <a:ea typeface="Arial" charset="0"/>
        <a:cs typeface="Arial" charset="0"/>
      </a:defRPr>
    </a:lvl3pPr>
    <a:lvl4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charset="0"/>
        <a:ea typeface="Arial" charset="0"/>
        <a:cs typeface="Arial" charset="0"/>
      </a:defRPr>
    </a:lvl4pPr>
    <a:lvl5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charset="0"/>
        <a:ea typeface="Arial" charset="0"/>
        <a:cs typeface="Arial" charset="0"/>
      </a:defRPr>
    </a:lvl5pPr>
    <a:lvl6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charset="0"/>
        <a:ea typeface="Arial" charset="0"/>
        <a:cs typeface="Arial" charset="0"/>
      </a:defRPr>
    </a:lvl6pPr>
    <a:lvl7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charset="0"/>
        <a:ea typeface="Arial" charset="0"/>
        <a:cs typeface="Arial" charset="0"/>
      </a:defRPr>
    </a:lvl7pPr>
    <a:lvl8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charset="0"/>
        <a:ea typeface="Arial" charset="0"/>
        <a:cs typeface="Arial" charset="0"/>
      </a:defRPr>
    </a:lvl8pPr>
    <a:lvl9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charset="0"/>
        <a:ea typeface="Arial" charset="0"/>
        <a:cs typeface="Arial" charset="0"/>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 name="对象"/>
          <p:cNvSpPr>
            <a:spLocks noGrp="1" noRot="1" noChangeAspect="1"/>
          </p:cNvSpPr>
          <p:nvPr>
            <p:ph type="sldImg"/>
          </p:nvPr>
        </p:nvSpPr>
        <p:spPr>
          <a:xfrm>
            <a:off x="533400" y="763588"/>
            <a:ext cx="6704013" cy="3771900"/>
          </a:xfrm>
          <a:prstGeom prst="rect">
            <a:avLst/>
          </a:prstGeom>
          <a:noFill/>
          <a:ln w="12700" cap="flat" cmpd="sng">
            <a:noFill/>
            <a:prstDash val="solid"/>
            <a:miter/>
          </a:ln>
        </p:spPr>
      </p:sp>
      <p:sp>
        <p:nvSpPr>
          <p:cNvPr id="38" name="文本框"/>
          <p:cNvSpPr>
            <a:spLocks noGrp="1"/>
          </p:cNvSpPr>
          <p:nvPr>
            <p:ph type="body" idx="1"/>
          </p:nvPr>
        </p:nvSpPr>
        <p:spPr>
          <a:xfrm>
            <a:off x="685800" y="4343400"/>
            <a:ext cx="5486400" cy="411480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endParaRPr lang="zh-CN" altLang="en-US"/>
          </a:p>
        </p:txBody>
      </p:sp>
      <p:sp>
        <p:nvSpPr>
          <p:cNvPr id="39" name="文本框"/>
          <p:cNvSpPr txBox="1">
            <a:spLocks/>
          </p:cNvSpPr>
          <p:nvPr/>
        </p:nvSpPr>
        <p:spPr>
          <a:xfrm>
            <a:off x="0" y="0"/>
            <a:ext cx="0" cy="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pPr marL="0" indent="0" algn="r">
              <a:lnSpc>
                <a:spcPct val="100000"/>
              </a:lnSpc>
              <a:spcBef>
                <a:spcPts val="0"/>
              </a:spcBef>
              <a:spcAft>
                <a:spcPts val="0"/>
              </a:spcAft>
              <a:buNone/>
            </a:pPr>
            <a:fld id="{CAD2D6BD-DE1B-4B5F-8B41-2702339687B9}" type="slidenum">
              <a:rPr lang="en-US" altLang="zh-CN" sz="1400" b="0" i="0" u="none" strike="noStrike" kern="0" cap="none" spc="-1" baseline="0">
                <a:solidFill>
                  <a:srgbClr val="000000"/>
                </a:solidFill>
                <a:latin typeface="Times New Roman" charset="0"/>
                <a:ea typeface="Arial" charset="0"/>
                <a:cs typeface="Arial" charset="0"/>
                <a:sym typeface="Arial" charset="0"/>
              </a:rPr>
              <a:t>1</a:t>
            </a:fld>
            <a:endParaRPr lang="zh-CN" altLang="en-US" sz="1400" b="0" i="0" u="none" strike="noStrike" kern="0" cap="none" spc="-1" baseline="0">
              <a:solidFill>
                <a:srgbClr val="000000"/>
              </a:solidFill>
              <a:latin typeface="Times New Roman" charset="0"/>
              <a:ea typeface="Arial" charset="0"/>
              <a:cs typeface="Arial" charset="0"/>
              <a:sym typeface="Arial" charset="0"/>
            </a:endParaRPr>
          </a:p>
        </p:txBody>
      </p:sp>
    </p:spTree>
    <p:extLst>
      <p:ext uri="{BB962C8B-B14F-4D97-AF65-F5344CB8AC3E}">
        <p14:creationId xmlns:p14="http://schemas.microsoft.com/office/powerpoint/2010/main" val="5857470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4" name="对象"/>
          <p:cNvSpPr>
            <a:spLocks noGrp="1" noRot="1" noChangeAspect="1"/>
          </p:cNvSpPr>
          <p:nvPr>
            <p:ph type="sldImg"/>
          </p:nvPr>
        </p:nvSpPr>
        <p:spPr>
          <a:xfrm>
            <a:off x="381000" y="685800"/>
            <a:ext cx="6096000" cy="3429000"/>
          </a:xfrm>
          <a:prstGeom prst="rect">
            <a:avLst/>
          </a:prstGeom>
          <a:noFill/>
          <a:ln w="12700" cap="flat" cmpd="sng">
            <a:noFill/>
            <a:prstDash val="solid"/>
            <a:miter/>
          </a:ln>
        </p:spPr>
      </p:sp>
      <p:sp>
        <p:nvSpPr>
          <p:cNvPr id="155" name="文本框"/>
          <p:cNvSpPr>
            <a:spLocks noGrp="1"/>
          </p:cNvSpPr>
          <p:nvPr>
            <p:ph type="body" idx="1"/>
          </p:nvPr>
        </p:nvSpPr>
        <p:spPr>
          <a:xfrm>
            <a:off x="685800" y="4343400"/>
            <a:ext cx="5486400" cy="411480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pPr marL="0" indent="0"/>
            <a:r>
              <a:rPr lang="en-US" altLang="zh-CN" b="1" spc="-5">
                <a:solidFill>
                  <a:srgbClr val="223366"/>
                </a:solidFill>
              </a:rPr>
              <a:t>Thank You !!</a:t>
            </a:r>
            <a:endParaRPr lang="zh-CN" altLang="en-US" sz="1100" b="1" spc="-5">
              <a:solidFill>
                <a:srgbClr val="223366"/>
              </a:solidFill>
            </a:endParaRPr>
          </a:p>
        </p:txBody>
      </p:sp>
    </p:spTree>
    <p:extLst>
      <p:ext uri="{BB962C8B-B14F-4D97-AF65-F5344CB8AC3E}">
        <p14:creationId xmlns:p14="http://schemas.microsoft.com/office/powerpoint/2010/main" val="583918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 name="文本框"/>
          <p:cNvSpPr>
            <a:spLocks noGrp="1"/>
          </p:cNvSpPr>
          <p:nvPr>
            <p:ph type="body" idx="1"/>
          </p:nvPr>
        </p:nvSpPr>
        <p:spPr>
          <a:xfrm>
            <a:off x="685800" y="4343400"/>
            <a:ext cx="5486400" cy="4114800"/>
          </a:xfrm>
          <a:prstGeom prst="rect">
            <a:avLst/>
          </a:prstGeom>
          <a:noFill/>
          <a:ln w="12700" cap="flat" cmpd="sng">
            <a:noFill/>
            <a:prstDash val="solid"/>
            <a:round/>
          </a:ln>
        </p:spPr>
        <p:txBody>
          <a:bodyPr vert="horz" wrap="square" lIns="91425" tIns="91425" rIns="91425" bIns="91425" anchor="t" anchorCtr="0">
            <a:prstTxWarp prst="textNoShape">
              <a:avLst/>
            </a:prstTxWarp>
          </a:bodyPr>
          <a:lstStyle/>
          <a:p>
            <a:endParaRPr lang="zh-CN" altLang="en-US"/>
          </a:p>
        </p:txBody>
      </p:sp>
      <p:sp>
        <p:nvSpPr>
          <p:cNvPr id="55" name="对象"/>
          <p:cNvSpPr>
            <a:spLocks noGrp="1" noRot="1" noChangeAspect="1"/>
          </p:cNvSpPr>
          <p:nvPr>
            <p:ph type="sldImg" idx="2"/>
          </p:nvPr>
        </p:nvSpPr>
        <p:spPr>
          <a:xfrm>
            <a:off x="381000" y="685800"/>
            <a:ext cx="6096000" cy="3429000"/>
          </a:xfrm>
          <a:custGeom>
            <a:avLst/>
            <a:gdLst>
              <a:gd name="T1" fmla="*/ 0 w 21600"/>
              <a:gd name="T2" fmla="*/ 0 h 21600"/>
              <a:gd name="T3" fmla="*/ 21600 w 21600"/>
              <a:gd name="T4" fmla="*/ 21600 h 21600"/>
            </a:gdLst>
            <a:ahLst/>
            <a:cxnLst/>
            <a:rect l="T1" t="T2" r="T3" b="T4"/>
            <a:pathLst>
              <a:path w="21600" h="21600">
                <a:moveTo>
                  <a:pt x="0" y="0"/>
                </a:moveTo>
                <a:lnTo>
                  <a:pt x="21600" y="0"/>
                </a:lnTo>
                <a:lnTo>
                  <a:pt x="21600" y="21600"/>
                </a:lnTo>
                <a:lnTo>
                  <a:pt x="0" y="21600"/>
                </a:lnTo>
                <a:close/>
              </a:path>
            </a:pathLst>
          </a:custGeom>
          <a:noFill/>
          <a:ln w="9525" cap="flat" cmpd="sng">
            <a:solidFill>
              <a:srgbClr val="000000"/>
            </a:solidFill>
            <a:prstDash val="solid"/>
            <a:round/>
          </a:ln>
        </p:spPr>
      </p:sp>
    </p:spTree>
    <p:extLst>
      <p:ext uri="{BB962C8B-B14F-4D97-AF65-F5344CB8AC3E}">
        <p14:creationId xmlns:p14="http://schemas.microsoft.com/office/powerpoint/2010/main" val="548526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 name="文本框"/>
          <p:cNvSpPr>
            <a:spLocks noGrp="1"/>
          </p:cNvSpPr>
          <p:nvPr>
            <p:ph type="body" idx="1"/>
          </p:nvPr>
        </p:nvSpPr>
        <p:spPr>
          <a:xfrm>
            <a:off x="685800" y="4343400"/>
            <a:ext cx="5486400" cy="4114800"/>
          </a:xfrm>
          <a:prstGeom prst="rect">
            <a:avLst/>
          </a:prstGeom>
          <a:noFill/>
          <a:ln w="12700" cap="flat" cmpd="sng">
            <a:noFill/>
            <a:prstDash val="solid"/>
            <a:round/>
          </a:ln>
        </p:spPr>
        <p:txBody>
          <a:bodyPr vert="horz" wrap="square" lIns="91425" tIns="91425" rIns="91425" bIns="91425" anchor="t" anchorCtr="0">
            <a:prstTxWarp prst="textNoShape">
              <a:avLst/>
            </a:prstTxWarp>
          </a:bodyPr>
          <a:lstStyle/>
          <a:p>
            <a:endParaRPr lang="zh-CN" altLang="en-US"/>
          </a:p>
        </p:txBody>
      </p:sp>
      <p:sp>
        <p:nvSpPr>
          <p:cNvPr id="61" name="对象"/>
          <p:cNvSpPr>
            <a:spLocks noGrp="1" noRot="1" noChangeAspect="1"/>
          </p:cNvSpPr>
          <p:nvPr>
            <p:ph type="sldImg" idx="2"/>
          </p:nvPr>
        </p:nvSpPr>
        <p:spPr>
          <a:xfrm>
            <a:off x="381000" y="685800"/>
            <a:ext cx="6096000" cy="3429000"/>
          </a:xfrm>
          <a:custGeom>
            <a:avLst/>
            <a:gdLst>
              <a:gd name="T1" fmla="*/ 0 w 21600"/>
              <a:gd name="T2" fmla="*/ 0 h 21600"/>
              <a:gd name="T3" fmla="*/ 21600 w 21600"/>
              <a:gd name="T4" fmla="*/ 21600 h 21600"/>
            </a:gdLst>
            <a:ahLst/>
            <a:cxnLst/>
            <a:rect l="T1" t="T2" r="T3" b="T4"/>
            <a:pathLst>
              <a:path w="21600" h="21600">
                <a:moveTo>
                  <a:pt x="0" y="0"/>
                </a:moveTo>
                <a:lnTo>
                  <a:pt x="21600" y="0"/>
                </a:lnTo>
                <a:lnTo>
                  <a:pt x="21600" y="21600"/>
                </a:lnTo>
                <a:lnTo>
                  <a:pt x="0" y="21600"/>
                </a:lnTo>
                <a:close/>
              </a:path>
            </a:pathLst>
          </a:custGeom>
          <a:noFill/>
          <a:ln w="9525" cap="flat" cmpd="sng">
            <a:solidFill>
              <a:srgbClr val="000000"/>
            </a:solidFill>
            <a:prstDash val="solid"/>
            <a:round/>
          </a:ln>
        </p:spPr>
      </p:sp>
    </p:spTree>
    <p:extLst>
      <p:ext uri="{BB962C8B-B14F-4D97-AF65-F5344CB8AC3E}">
        <p14:creationId xmlns:p14="http://schemas.microsoft.com/office/powerpoint/2010/main" val="2033338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 name="文本框"/>
          <p:cNvSpPr>
            <a:spLocks noGrp="1"/>
          </p:cNvSpPr>
          <p:nvPr>
            <p:ph type="body" idx="1"/>
          </p:nvPr>
        </p:nvSpPr>
        <p:spPr>
          <a:xfrm>
            <a:off x="685800" y="4343400"/>
            <a:ext cx="5486400" cy="4114800"/>
          </a:xfrm>
          <a:prstGeom prst="rect">
            <a:avLst/>
          </a:prstGeom>
          <a:noFill/>
          <a:ln w="12700" cap="flat" cmpd="sng">
            <a:noFill/>
            <a:prstDash val="solid"/>
            <a:round/>
          </a:ln>
        </p:spPr>
        <p:txBody>
          <a:bodyPr vert="horz" wrap="square" lIns="91425" tIns="91425" rIns="91425" bIns="91425" anchor="t" anchorCtr="0">
            <a:prstTxWarp prst="textNoShape">
              <a:avLst/>
            </a:prstTxWarp>
          </a:bodyPr>
          <a:lstStyle/>
          <a:p>
            <a:endParaRPr lang="zh-CN" altLang="en-US"/>
          </a:p>
        </p:txBody>
      </p:sp>
      <p:sp>
        <p:nvSpPr>
          <p:cNvPr id="67" name="对象"/>
          <p:cNvSpPr>
            <a:spLocks noGrp="1" noRot="1" noChangeAspect="1"/>
          </p:cNvSpPr>
          <p:nvPr>
            <p:ph type="sldImg" idx="2"/>
          </p:nvPr>
        </p:nvSpPr>
        <p:spPr>
          <a:xfrm>
            <a:off x="381000" y="685800"/>
            <a:ext cx="6096000" cy="3429000"/>
          </a:xfrm>
          <a:custGeom>
            <a:avLst/>
            <a:gdLst>
              <a:gd name="T1" fmla="*/ 0 w 21600"/>
              <a:gd name="T2" fmla="*/ 0 h 21600"/>
              <a:gd name="T3" fmla="*/ 21600 w 21600"/>
              <a:gd name="T4" fmla="*/ 21600 h 21600"/>
            </a:gdLst>
            <a:ahLst/>
            <a:cxnLst/>
            <a:rect l="T1" t="T2" r="T3" b="T4"/>
            <a:pathLst>
              <a:path w="21600" h="21600">
                <a:moveTo>
                  <a:pt x="0" y="0"/>
                </a:moveTo>
                <a:lnTo>
                  <a:pt x="21600" y="0"/>
                </a:lnTo>
                <a:lnTo>
                  <a:pt x="21600" y="21600"/>
                </a:lnTo>
                <a:lnTo>
                  <a:pt x="0" y="21600"/>
                </a:lnTo>
                <a:close/>
              </a:path>
            </a:pathLst>
          </a:custGeom>
          <a:noFill/>
          <a:ln w="9525" cap="flat" cmpd="sng">
            <a:solidFill>
              <a:srgbClr val="000000"/>
            </a:solidFill>
            <a:prstDash val="solid"/>
            <a:round/>
          </a:ln>
        </p:spPr>
      </p:sp>
    </p:spTree>
    <p:extLst>
      <p:ext uri="{BB962C8B-B14F-4D97-AF65-F5344CB8AC3E}">
        <p14:creationId xmlns:p14="http://schemas.microsoft.com/office/powerpoint/2010/main" val="1272754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 name="文本框"/>
          <p:cNvSpPr>
            <a:spLocks noGrp="1"/>
          </p:cNvSpPr>
          <p:nvPr>
            <p:ph type="body" idx="1"/>
          </p:nvPr>
        </p:nvSpPr>
        <p:spPr>
          <a:xfrm>
            <a:off x="685800" y="4343400"/>
            <a:ext cx="5486400" cy="4114800"/>
          </a:xfrm>
          <a:prstGeom prst="rect">
            <a:avLst/>
          </a:prstGeom>
          <a:noFill/>
          <a:ln w="12700" cap="flat" cmpd="sng">
            <a:noFill/>
            <a:prstDash val="solid"/>
            <a:round/>
          </a:ln>
        </p:spPr>
        <p:txBody>
          <a:bodyPr vert="horz" wrap="square" lIns="91425" tIns="91425" rIns="91425" bIns="91425" anchor="t" anchorCtr="0">
            <a:prstTxWarp prst="textNoShape">
              <a:avLst/>
            </a:prstTxWarp>
          </a:bodyPr>
          <a:lstStyle/>
          <a:p>
            <a:endParaRPr lang="zh-CN" altLang="en-US"/>
          </a:p>
        </p:txBody>
      </p:sp>
      <p:sp>
        <p:nvSpPr>
          <p:cNvPr id="73" name="对象"/>
          <p:cNvSpPr>
            <a:spLocks noGrp="1" noRot="1" noChangeAspect="1"/>
          </p:cNvSpPr>
          <p:nvPr>
            <p:ph type="sldImg" idx="2"/>
          </p:nvPr>
        </p:nvSpPr>
        <p:spPr>
          <a:xfrm>
            <a:off x="381000" y="685800"/>
            <a:ext cx="6096000" cy="3429000"/>
          </a:xfrm>
          <a:custGeom>
            <a:avLst/>
            <a:gdLst>
              <a:gd name="T1" fmla="*/ 0 w 21600"/>
              <a:gd name="T2" fmla="*/ 0 h 21600"/>
              <a:gd name="T3" fmla="*/ 21600 w 21600"/>
              <a:gd name="T4" fmla="*/ 21600 h 21600"/>
            </a:gdLst>
            <a:ahLst/>
            <a:cxnLst/>
            <a:rect l="T1" t="T2" r="T3" b="T4"/>
            <a:pathLst>
              <a:path w="21600" h="21600">
                <a:moveTo>
                  <a:pt x="0" y="0"/>
                </a:moveTo>
                <a:lnTo>
                  <a:pt x="21600" y="0"/>
                </a:lnTo>
                <a:lnTo>
                  <a:pt x="21600" y="21600"/>
                </a:lnTo>
                <a:lnTo>
                  <a:pt x="0" y="21600"/>
                </a:lnTo>
                <a:close/>
              </a:path>
            </a:pathLst>
          </a:custGeom>
          <a:noFill/>
          <a:ln w="9525" cap="flat" cmpd="sng">
            <a:solidFill>
              <a:srgbClr val="000000"/>
            </a:solidFill>
            <a:prstDash val="solid"/>
            <a:round/>
          </a:ln>
        </p:spPr>
      </p:sp>
    </p:spTree>
    <p:extLst>
      <p:ext uri="{BB962C8B-B14F-4D97-AF65-F5344CB8AC3E}">
        <p14:creationId xmlns:p14="http://schemas.microsoft.com/office/powerpoint/2010/main" val="509635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 name="文本框"/>
          <p:cNvSpPr>
            <a:spLocks noGrp="1"/>
          </p:cNvSpPr>
          <p:nvPr>
            <p:ph type="body" idx="1"/>
          </p:nvPr>
        </p:nvSpPr>
        <p:spPr>
          <a:xfrm>
            <a:off x="685800" y="4343400"/>
            <a:ext cx="5486400" cy="4114800"/>
          </a:xfrm>
          <a:prstGeom prst="rect">
            <a:avLst/>
          </a:prstGeom>
          <a:noFill/>
          <a:ln w="12700" cap="flat" cmpd="sng">
            <a:noFill/>
            <a:prstDash val="solid"/>
            <a:round/>
          </a:ln>
        </p:spPr>
        <p:txBody>
          <a:bodyPr vert="horz" wrap="square" lIns="91425" tIns="91425" rIns="91425" bIns="91425" anchor="t" anchorCtr="0">
            <a:prstTxWarp prst="textNoShape">
              <a:avLst/>
            </a:prstTxWarp>
          </a:bodyPr>
          <a:lstStyle/>
          <a:p>
            <a:endParaRPr lang="zh-CN" altLang="en-US"/>
          </a:p>
        </p:txBody>
      </p:sp>
      <p:sp>
        <p:nvSpPr>
          <p:cNvPr id="80" name="对象"/>
          <p:cNvSpPr>
            <a:spLocks noGrp="1" noRot="1" noChangeAspect="1"/>
          </p:cNvSpPr>
          <p:nvPr>
            <p:ph type="sldImg" idx="2"/>
          </p:nvPr>
        </p:nvSpPr>
        <p:spPr>
          <a:xfrm>
            <a:off x="381000" y="685800"/>
            <a:ext cx="6096000" cy="3429000"/>
          </a:xfrm>
          <a:custGeom>
            <a:avLst/>
            <a:gdLst>
              <a:gd name="T1" fmla="*/ 0 w 21600"/>
              <a:gd name="T2" fmla="*/ 0 h 21600"/>
              <a:gd name="T3" fmla="*/ 21600 w 21600"/>
              <a:gd name="T4" fmla="*/ 21600 h 21600"/>
            </a:gdLst>
            <a:ahLst/>
            <a:cxnLst/>
            <a:rect l="T1" t="T2" r="T3" b="T4"/>
            <a:pathLst>
              <a:path w="21600" h="21600">
                <a:moveTo>
                  <a:pt x="0" y="0"/>
                </a:moveTo>
                <a:lnTo>
                  <a:pt x="21600" y="0"/>
                </a:lnTo>
                <a:lnTo>
                  <a:pt x="21600" y="21600"/>
                </a:lnTo>
                <a:lnTo>
                  <a:pt x="0" y="21600"/>
                </a:lnTo>
                <a:close/>
              </a:path>
            </a:pathLst>
          </a:custGeom>
          <a:noFill/>
          <a:ln w="9525" cap="flat" cmpd="sng">
            <a:solidFill>
              <a:srgbClr val="000000"/>
            </a:solidFill>
            <a:prstDash val="solid"/>
            <a:round/>
          </a:ln>
        </p:spPr>
      </p:sp>
    </p:spTree>
    <p:extLst>
      <p:ext uri="{BB962C8B-B14F-4D97-AF65-F5344CB8AC3E}">
        <p14:creationId xmlns:p14="http://schemas.microsoft.com/office/powerpoint/2010/main" val="349280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5" name="文本框"/>
          <p:cNvSpPr>
            <a:spLocks noGrp="1"/>
          </p:cNvSpPr>
          <p:nvPr>
            <p:ph type="body" idx="1"/>
          </p:nvPr>
        </p:nvSpPr>
        <p:spPr>
          <a:xfrm>
            <a:off x="685800" y="4343400"/>
            <a:ext cx="5486400" cy="4114800"/>
          </a:xfrm>
          <a:prstGeom prst="rect">
            <a:avLst/>
          </a:prstGeom>
          <a:noFill/>
          <a:ln w="12700" cap="flat" cmpd="sng">
            <a:noFill/>
            <a:prstDash val="solid"/>
            <a:round/>
          </a:ln>
        </p:spPr>
        <p:txBody>
          <a:bodyPr vert="horz" wrap="square" lIns="91425" tIns="91425" rIns="91425" bIns="91425" anchor="t" anchorCtr="0">
            <a:prstTxWarp prst="textNoShape">
              <a:avLst/>
            </a:prstTxWarp>
          </a:bodyPr>
          <a:lstStyle/>
          <a:p>
            <a:endParaRPr lang="zh-CN" altLang="en-US"/>
          </a:p>
        </p:txBody>
      </p:sp>
      <p:sp>
        <p:nvSpPr>
          <p:cNvPr id="96" name="对象"/>
          <p:cNvSpPr>
            <a:spLocks noGrp="1" noRot="1" noChangeAspect="1"/>
          </p:cNvSpPr>
          <p:nvPr>
            <p:ph type="sldImg" idx="2"/>
          </p:nvPr>
        </p:nvSpPr>
        <p:spPr>
          <a:xfrm>
            <a:off x="381000" y="685800"/>
            <a:ext cx="6096000" cy="3429000"/>
          </a:xfrm>
          <a:custGeom>
            <a:avLst/>
            <a:gdLst>
              <a:gd name="T1" fmla="*/ 0 w 21600"/>
              <a:gd name="T2" fmla="*/ 0 h 21600"/>
              <a:gd name="T3" fmla="*/ 21600 w 21600"/>
              <a:gd name="T4" fmla="*/ 21600 h 21600"/>
            </a:gdLst>
            <a:ahLst/>
            <a:cxnLst/>
            <a:rect l="T1" t="T2" r="T3" b="T4"/>
            <a:pathLst>
              <a:path w="21600" h="21600">
                <a:moveTo>
                  <a:pt x="0" y="0"/>
                </a:moveTo>
                <a:lnTo>
                  <a:pt x="21600" y="0"/>
                </a:lnTo>
                <a:lnTo>
                  <a:pt x="21600" y="21600"/>
                </a:lnTo>
                <a:lnTo>
                  <a:pt x="0" y="21600"/>
                </a:lnTo>
                <a:close/>
              </a:path>
            </a:pathLst>
          </a:custGeom>
          <a:noFill/>
          <a:ln w="9525" cap="flat" cmpd="sng">
            <a:solidFill>
              <a:srgbClr val="000000"/>
            </a:solidFill>
            <a:prstDash val="solid"/>
            <a:round/>
          </a:ln>
        </p:spPr>
      </p:sp>
    </p:spTree>
    <p:extLst>
      <p:ext uri="{BB962C8B-B14F-4D97-AF65-F5344CB8AC3E}">
        <p14:creationId xmlns:p14="http://schemas.microsoft.com/office/powerpoint/2010/main" val="1108184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1" name="文本框"/>
          <p:cNvSpPr>
            <a:spLocks noGrp="1"/>
          </p:cNvSpPr>
          <p:nvPr>
            <p:ph type="body" idx="1"/>
          </p:nvPr>
        </p:nvSpPr>
        <p:spPr>
          <a:xfrm>
            <a:off x="685800" y="4343400"/>
            <a:ext cx="5486400" cy="4114800"/>
          </a:xfrm>
          <a:prstGeom prst="rect">
            <a:avLst/>
          </a:prstGeom>
          <a:noFill/>
          <a:ln w="12700" cap="flat" cmpd="sng">
            <a:noFill/>
            <a:prstDash val="solid"/>
            <a:round/>
          </a:ln>
        </p:spPr>
        <p:txBody>
          <a:bodyPr vert="horz" wrap="square" lIns="91425" tIns="91425" rIns="91425" bIns="91425" anchor="t" anchorCtr="0">
            <a:prstTxWarp prst="textNoShape">
              <a:avLst/>
            </a:prstTxWarp>
          </a:bodyPr>
          <a:lstStyle/>
          <a:p>
            <a:endParaRPr lang="zh-CN" altLang="en-US"/>
          </a:p>
        </p:txBody>
      </p:sp>
      <p:sp>
        <p:nvSpPr>
          <p:cNvPr id="102" name="对象"/>
          <p:cNvSpPr>
            <a:spLocks noGrp="1" noRot="1" noChangeAspect="1"/>
          </p:cNvSpPr>
          <p:nvPr>
            <p:ph type="sldImg" idx="2"/>
          </p:nvPr>
        </p:nvSpPr>
        <p:spPr>
          <a:xfrm>
            <a:off x="381000" y="685800"/>
            <a:ext cx="6096000" cy="3429000"/>
          </a:xfrm>
          <a:custGeom>
            <a:avLst/>
            <a:gdLst>
              <a:gd name="T1" fmla="*/ 0 w 21600"/>
              <a:gd name="T2" fmla="*/ 0 h 21600"/>
              <a:gd name="T3" fmla="*/ 21600 w 21600"/>
              <a:gd name="T4" fmla="*/ 21600 h 21600"/>
            </a:gdLst>
            <a:ahLst/>
            <a:cxnLst/>
            <a:rect l="T1" t="T2" r="T3" b="T4"/>
            <a:pathLst>
              <a:path w="21600" h="21600">
                <a:moveTo>
                  <a:pt x="0" y="0"/>
                </a:moveTo>
                <a:lnTo>
                  <a:pt x="21600" y="0"/>
                </a:lnTo>
                <a:lnTo>
                  <a:pt x="21600" y="21600"/>
                </a:lnTo>
                <a:lnTo>
                  <a:pt x="0" y="21600"/>
                </a:lnTo>
                <a:close/>
              </a:path>
            </a:pathLst>
          </a:custGeom>
          <a:noFill/>
          <a:ln w="9525" cap="flat" cmpd="sng">
            <a:solidFill>
              <a:srgbClr val="000000"/>
            </a:solidFill>
            <a:prstDash val="solid"/>
            <a:round/>
          </a:ln>
        </p:spPr>
      </p:sp>
    </p:spTree>
    <p:extLst>
      <p:ext uri="{BB962C8B-B14F-4D97-AF65-F5344CB8AC3E}">
        <p14:creationId xmlns:p14="http://schemas.microsoft.com/office/powerpoint/2010/main" val="1516858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9" name="文本框"/>
          <p:cNvSpPr>
            <a:spLocks noGrp="1"/>
          </p:cNvSpPr>
          <p:nvPr>
            <p:ph type="body" idx="1"/>
          </p:nvPr>
        </p:nvSpPr>
        <p:spPr>
          <a:xfrm>
            <a:off x="685800" y="4343400"/>
            <a:ext cx="5486400" cy="4114800"/>
          </a:xfrm>
          <a:prstGeom prst="rect">
            <a:avLst/>
          </a:prstGeom>
          <a:noFill/>
          <a:ln w="12700" cap="flat" cmpd="sng">
            <a:noFill/>
            <a:prstDash val="solid"/>
            <a:round/>
          </a:ln>
        </p:spPr>
        <p:txBody>
          <a:bodyPr vert="horz" wrap="square" lIns="91425" tIns="91425" rIns="91425" bIns="91425" anchor="t" anchorCtr="0">
            <a:prstTxWarp prst="textNoShape">
              <a:avLst/>
            </a:prstTxWarp>
          </a:bodyPr>
          <a:lstStyle/>
          <a:p>
            <a:endParaRPr lang="zh-CN" altLang="en-US"/>
          </a:p>
        </p:txBody>
      </p:sp>
      <p:sp>
        <p:nvSpPr>
          <p:cNvPr id="140" name="对象"/>
          <p:cNvSpPr>
            <a:spLocks noGrp="1" noRot="1" noChangeAspect="1"/>
          </p:cNvSpPr>
          <p:nvPr>
            <p:ph type="sldImg" idx="2"/>
          </p:nvPr>
        </p:nvSpPr>
        <p:spPr>
          <a:xfrm>
            <a:off x="381000" y="685800"/>
            <a:ext cx="6096000" cy="3429000"/>
          </a:xfrm>
          <a:custGeom>
            <a:avLst/>
            <a:gdLst>
              <a:gd name="T1" fmla="*/ 0 w 21600"/>
              <a:gd name="T2" fmla="*/ 0 h 21600"/>
              <a:gd name="T3" fmla="*/ 21600 w 21600"/>
              <a:gd name="T4" fmla="*/ 21600 h 21600"/>
            </a:gdLst>
            <a:ahLst/>
            <a:cxnLst/>
            <a:rect l="T1" t="T2" r="T3" b="T4"/>
            <a:pathLst>
              <a:path w="21600" h="21600">
                <a:moveTo>
                  <a:pt x="0" y="0"/>
                </a:moveTo>
                <a:lnTo>
                  <a:pt x="21600" y="0"/>
                </a:lnTo>
                <a:lnTo>
                  <a:pt x="21600" y="21600"/>
                </a:lnTo>
                <a:lnTo>
                  <a:pt x="0" y="21600"/>
                </a:lnTo>
                <a:close/>
              </a:path>
            </a:pathLst>
          </a:custGeom>
          <a:noFill/>
          <a:ln w="9525" cap="flat" cmpd="sng">
            <a:solidFill>
              <a:srgbClr val="000000"/>
            </a:solidFill>
            <a:prstDash val="solid"/>
            <a:round/>
          </a:ln>
        </p:spPr>
      </p:sp>
    </p:spTree>
    <p:extLst>
      <p:ext uri="{BB962C8B-B14F-4D97-AF65-F5344CB8AC3E}">
        <p14:creationId xmlns:p14="http://schemas.microsoft.com/office/powerpoint/2010/main" val="2300448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22" name="矩形"/>
          <p:cNvSpPr>
            <a:spLocks/>
          </p:cNvSpPr>
          <p:nvPr/>
        </p:nvSpPr>
        <p:spPr>
          <a:xfrm>
            <a:off x="7283428" y="62784"/>
            <a:ext cx="1109471" cy="584656"/>
          </a:xfrm>
          <a:prstGeom prst="rect">
            <a:avLst/>
          </a:prstGeom>
          <a:solidFill>
            <a:schemeClr val="bg1"/>
          </a:solidFill>
          <a:ln w="25400" cap="flat" cmpd="sng">
            <a:noFill/>
            <a:prstDash val="solid"/>
            <a:round/>
          </a:ln>
        </p:spPr>
      </p:sp>
      <p:pic>
        <p:nvPicPr>
          <p:cNvPr id="21" name="图片" descr="A close up of a sign  Description automatically generated"/>
          <p:cNvPicPr>
            <a:picLocks/>
          </p:cNvPicPr>
          <p:nvPr/>
        </p:nvPicPr>
        <p:blipFill>
          <a:blip r:embed="rId2" cstate="print"/>
          <a:stretch>
            <a:fillRect/>
          </a:stretch>
        </p:blipFill>
        <p:spPr>
          <a:xfrm>
            <a:off x="7799750" y="88917"/>
            <a:ext cx="1233873" cy="412476"/>
          </a:xfrm>
          <a:prstGeom prst="rect">
            <a:avLst/>
          </a:prstGeom>
          <a:noFill/>
          <a:ln w="12700" cap="flat" cmpd="sng">
            <a:noFill/>
            <a:prstDash val="solid"/>
            <a:round/>
          </a:ln>
        </p:spPr>
      </p:pic>
      <p:sp>
        <p:nvSpPr>
          <p:cNvPr id="20" name="矩形"/>
          <p:cNvSpPr>
            <a:spLocks/>
          </p:cNvSpPr>
          <p:nvPr/>
        </p:nvSpPr>
        <p:spPr>
          <a:xfrm>
            <a:off x="7594600" y="82566"/>
            <a:ext cx="165100" cy="412476"/>
          </a:xfrm>
          <a:prstGeom prst="rect">
            <a:avLst/>
          </a:prstGeom>
          <a:solidFill>
            <a:srgbClr val="841910"/>
          </a:solidFill>
          <a:ln w="25400" cap="flat" cmpd="sng">
            <a:noFill/>
            <a:prstDash val="solid"/>
            <a:round/>
          </a:ln>
        </p:spPr>
      </p:sp>
      <p:sp>
        <p:nvSpPr>
          <p:cNvPr id="19" name="矩形"/>
          <p:cNvSpPr>
            <a:spLocks/>
          </p:cNvSpPr>
          <p:nvPr/>
        </p:nvSpPr>
        <p:spPr>
          <a:xfrm>
            <a:off x="7440249" y="82566"/>
            <a:ext cx="103550" cy="412476"/>
          </a:xfrm>
          <a:prstGeom prst="rect">
            <a:avLst/>
          </a:prstGeom>
          <a:solidFill>
            <a:srgbClr val="213264"/>
          </a:solidFill>
          <a:ln w="25400" cap="flat" cmpd="sng">
            <a:noFill/>
            <a:prstDash val="solid"/>
            <a:round/>
          </a:ln>
        </p:spPr>
      </p:sp>
      <p:sp>
        <p:nvSpPr>
          <p:cNvPr id="18" name="矩形"/>
          <p:cNvSpPr>
            <a:spLocks/>
          </p:cNvSpPr>
          <p:nvPr/>
        </p:nvSpPr>
        <p:spPr>
          <a:xfrm>
            <a:off x="0" y="5086350"/>
            <a:ext cx="9144000" cy="69849"/>
          </a:xfrm>
          <a:prstGeom prst="rect">
            <a:avLst/>
          </a:prstGeom>
          <a:solidFill>
            <a:srgbClr val="213264"/>
          </a:solidFill>
          <a:ln w="25400" cap="flat" cmpd="sng">
            <a:noFill/>
            <a:prstDash val="solid"/>
            <a:round/>
          </a:ln>
        </p:spPr>
      </p:sp>
      <p:sp>
        <p:nvSpPr>
          <p:cNvPr id="17" name="矩形"/>
          <p:cNvSpPr>
            <a:spLocks/>
          </p:cNvSpPr>
          <p:nvPr/>
        </p:nvSpPr>
        <p:spPr>
          <a:xfrm>
            <a:off x="0" y="88917"/>
            <a:ext cx="7283428" cy="406126"/>
          </a:xfrm>
          <a:prstGeom prst="rect">
            <a:avLst/>
          </a:prstGeom>
          <a:solidFill>
            <a:srgbClr val="213264"/>
          </a:solidFill>
          <a:ln w="25400" cap="flat" cmpd="sng">
            <a:solidFill>
              <a:srgbClr val="213264"/>
            </a:solidFill>
            <a:prstDash val="solid"/>
            <a:round/>
          </a:ln>
        </p:spPr>
      </p:sp>
      <p:sp>
        <p:nvSpPr>
          <p:cNvPr id="16" name="矩形"/>
          <p:cNvSpPr>
            <a:spLocks/>
          </p:cNvSpPr>
          <p:nvPr/>
        </p:nvSpPr>
        <p:spPr>
          <a:xfrm>
            <a:off x="92480" y="105826"/>
            <a:ext cx="3953740" cy="358140"/>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l">
              <a:lnSpc>
                <a:spcPct val="100000"/>
              </a:lnSpc>
              <a:spcBef>
                <a:spcPts val="0"/>
              </a:spcBef>
              <a:spcAft>
                <a:spcPts val="0"/>
              </a:spcAft>
              <a:buNone/>
            </a:pPr>
            <a:r>
              <a:rPr lang="en-US" altLang="zh-CN" sz="1800" b="0" i="0" u="none" strike="noStrike" kern="0" cap="none" spc="0" baseline="0">
                <a:solidFill>
                  <a:schemeClr val="bg1"/>
                </a:solidFill>
                <a:latin typeface="Arial" charset="0"/>
                <a:ea typeface="Arial" charset="0"/>
                <a:cs typeface="Arial" charset="0"/>
                <a:sym typeface="Arial" charset="0"/>
              </a:rPr>
              <a:t>Next Gen Employability Program</a:t>
            </a:r>
            <a:endParaRPr lang="zh-CN" altLang="en-US" sz="1800" b="0" i="0" u="none" strike="noStrike" kern="0" cap="none" spc="0" baseline="0">
              <a:solidFill>
                <a:schemeClr val="bg1"/>
              </a:solidFill>
              <a:latin typeface="Arial" charset="0"/>
              <a:ea typeface="Arial" charset="0"/>
              <a:cs typeface="Arial" charset="0"/>
              <a:sym typeface="Arial" charset="0"/>
            </a:endParaRPr>
          </a:p>
        </p:txBody>
      </p:sp>
      <p:sp>
        <p:nvSpPr>
          <p:cNvPr id="11" name="文本框"/>
          <p:cNvSpPr>
            <a:spLocks noGrp="1"/>
          </p:cNvSpPr>
          <p:nvPr>
            <p:ph type="ctrTitle"/>
          </p:nvPr>
        </p:nvSpPr>
        <p:spPr>
          <a:xfrm>
            <a:off x="1143000" y="841374"/>
            <a:ext cx="6858000" cy="1790699"/>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marL="0" indent="0" algn="ctr">
              <a:lnSpc>
                <a:spcPct val="100000"/>
              </a:lnSpc>
              <a:spcBef>
                <a:spcPts val="0"/>
              </a:spcBef>
              <a:spcAft>
                <a:spcPts val="0"/>
              </a:spcAft>
              <a:buNone/>
            </a:pPr>
            <a:r>
              <a:rPr lang="en-US" altLang="zh-CN" sz="6000" b="0" i="0" u="none" strike="noStrike" kern="0" cap="none" spc="0" baseline="0">
                <a:solidFill>
                  <a:srgbClr val="000000"/>
                </a:solidFill>
                <a:latin typeface="Arial" charset="0"/>
                <a:ea typeface="Arial" charset="0"/>
                <a:cs typeface="Lucida Sans"/>
              </a:rPr>
              <a:t>Click to edit Master title style</a:t>
            </a:r>
            <a:endParaRPr lang="zh-CN" altLang="en-US" sz="6000" b="0" i="0" u="none" strike="noStrike" kern="0" cap="none" spc="0" baseline="0">
              <a:solidFill>
                <a:srgbClr val="000000"/>
              </a:solidFill>
              <a:latin typeface="Arial" charset="0"/>
              <a:ea typeface="Arial" charset="0"/>
              <a:cs typeface="Lucida Sans"/>
            </a:endParaRPr>
          </a:p>
        </p:txBody>
      </p:sp>
      <p:sp>
        <p:nvSpPr>
          <p:cNvPr id="12" name="文本框"/>
          <p:cNvSpPr>
            <a:spLocks noGrp="1"/>
          </p:cNvSpPr>
          <p:nvPr>
            <p:ph type="subTitle" idx="1"/>
          </p:nvPr>
        </p:nvSpPr>
        <p:spPr>
          <a:xfrm>
            <a:off x="1143000" y="2701925"/>
            <a:ext cx="6858000" cy="1241424"/>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pPr marL="0" indent="0" algn="ctr">
              <a:lnSpc>
                <a:spcPct val="100000"/>
              </a:lnSpc>
              <a:spcBef>
                <a:spcPts val="0"/>
              </a:spcBef>
              <a:spcAft>
                <a:spcPts val="0"/>
              </a:spcAft>
              <a:buNone/>
            </a:pPr>
            <a:r>
              <a:rPr lang="en-US" altLang="zh-CN" sz="2400" b="0" i="0" u="none" strike="noStrike" kern="0" cap="none" spc="0" baseline="0">
                <a:solidFill>
                  <a:srgbClr val="000000"/>
                </a:solidFill>
                <a:latin typeface="Arial" charset="0"/>
                <a:ea typeface="Arial" charset="0"/>
                <a:cs typeface="Lucida Sans"/>
              </a:rPr>
              <a:t>Click to edit Master subtitle style</a:t>
            </a:r>
            <a:endParaRPr lang="zh-CN" altLang="en-US" sz="2400" b="0" i="0" u="none" strike="noStrike" kern="0" cap="none" spc="0" baseline="0">
              <a:solidFill>
                <a:srgbClr val="000000"/>
              </a:solidFill>
              <a:latin typeface="Arial" charset="0"/>
              <a:ea typeface="Arial" charset="0"/>
              <a:cs typeface="Lucida Sans"/>
            </a:endParaRPr>
          </a:p>
        </p:txBody>
      </p:sp>
      <p:sp>
        <p:nvSpPr>
          <p:cNvPr id="13" name="文本框"/>
          <p:cNvSpPr>
            <a:spLocks noGrp="1"/>
          </p:cNvSpPr>
          <p:nvPr>
            <p:ph type="dt" idx="10"/>
          </p:nvPr>
        </p:nvSpPr>
        <p:spPr>
          <a:xfrm>
            <a:off x="628650" y="4767263"/>
            <a:ext cx="2057399" cy="274637"/>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pPr marL="0" indent="0" algn="l">
              <a:lnSpc>
                <a:spcPct val="100000"/>
              </a:lnSpc>
              <a:spcBef>
                <a:spcPts val="0"/>
              </a:spcBef>
              <a:spcAft>
                <a:spcPts val="0"/>
              </a:spcAft>
              <a:buNone/>
            </a:pPr>
            <a:endParaRPr lang="zh-CN" altLang="en-US" sz="1400" b="0" i="0" u="none" strike="noStrike" kern="0" cap="none" spc="0" baseline="0">
              <a:solidFill>
                <a:srgbClr val="000000"/>
              </a:solidFill>
              <a:latin typeface="Arial" charset="0"/>
              <a:ea typeface="Arial" charset="0"/>
              <a:cs typeface="Arial" charset="0"/>
              <a:sym typeface="Arial" charset="0"/>
            </a:endParaRPr>
          </a:p>
        </p:txBody>
      </p:sp>
      <p:sp>
        <p:nvSpPr>
          <p:cNvPr id="14" name="文本框"/>
          <p:cNvSpPr>
            <a:spLocks noGrp="1"/>
          </p:cNvSpPr>
          <p:nvPr>
            <p:ph type="ftr"/>
          </p:nvPr>
        </p:nvSpPr>
        <p:spPr>
          <a:xfrm>
            <a:off x="3028950" y="4767263"/>
            <a:ext cx="3086100" cy="274637"/>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pPr marL="0" indent="0" algn="l">
              <a:lnSpc>
                <a:spcPct val="100000"/>
              </a:lnSpc>
              <a:spcBef>
                <a:spcPts val="0"/>
              </a:spcBef>
              <a:spcAft>
                <a:spcPts val="0"/>
              </a:spcAft>
              <a:buNone/>
            </a:pPr>
            <a:endParaRPr lang="zh-CN" altLang="en-US" sz="1400" b="0" i="0" u="none" strike="noStrike" kern="0" cap="none" spc="0" baseline="0">
              <a:solidFill>
                <a:srgbClr val="000000"/>
              </a:solidFill>
              <a:latin typeface="Arial" charset="0"/>
              <a:ea typeface="Arial" charset="0"/>
              <a:cs typeface="Arial" charset="0"/>
              <a:sym typeface="Arial" charset="0"/>
            </a:endParaRPr>
          </a:p>
        </p:txBody>
      </p:sp>
      <p:sp>
        <p:nvSpPr>
          <p:cNvPr id="15" name="文本框"/>
          <p:cNvSpPr>
            <a:spLocks noGrp="1"/>
          </p:cNvSpPr>
          <p:nvPr>
            <p:ph type="sldNum"/>
          </p:nvPr>
        </p:nvSpPr>
        <p:spPr>
          <a:xfrm>
            <a:off x="6457950" y="4767263"/>
            <a:ext cx="2057400" cy="274637"/>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pPr marL="0" indent="0" algn="l">
              <a:lnSpc>
                <a:spcPct val="100000"/>
              </a:lnSpc>
              <a:spcBef>
                <a:spcPts val="0"/>
              </a:spcBef>
              <a:spcAft>
                <a:spcPts val="0"/>
              </a:spcAft>
              <a:buNone/>
            </a:pPr>
            <a:fld id="{CAD2D6BD-DE1B-4B5F-8B41-2702339687B9}" type="slidenum">
              <a:rPr lang="en-US" altLang="zh-CN" sz="1400" b="0" i="0" u="none" strike="noStrike" kern="0" cap="none" spc="0" baseline="0">
                <a:solidFill>
                  <a:srgbClr val="000000"/>
                </a:solidFill>
                <a:latin typeface="Arial" charset="0"/>
                <a:ea typeface="Arial" charset="0"/>
                <a:cs typeface="Arial" charset="0"/>
                <a:sym typeface="Arial" charset="0"/>
              </a:rPr>
              <a:t>‹#›</a:t>
            </a:fld>
            <a:endParaRPr lang="zh-CN" altLang="en-US" sz="1400" b="0" i="0" u="none" strike="noStrike" kern="0" cap="none" spc="0" baseline="0">
              <a:solidFill>
                <a:srgbClr val="000000"/>
              </a:solidFill>
              <a:latin typeface="Arial" charset="0"/>
              <a:ea typeface="Arial" charset="0"/>
              <a:cs typeface="Arial" charset="0"/>
              <a:sym typeface="Arial" charset="0"/>
            </a:endParaRPr>
          </a:p>
        </p:txBody>
      </p:sp>
    </p:spTree>
    <p:extLst>
      <p:ext uri="{BB962C8B-B14F-4D97-AF65-F5344CB8AC3E}">
        <p14:creationId xmlns:p14="http://schemas.microsoft.com/office/powerpoint/2010/main" val="19060661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文本框"/>
          <p:cNvSpPr>
            <a:spLocks noGrp="1"/>
          </p:cNvSpPr>
          <p:nvPr>
            <p:ph type="title"/>
          </p:nvPr>
        </p:nvSpPr>
        <p:spPr/>
        <p:txBody>
          <a:bodyPr/>
          <a:lstStyle/>
          <a:p>
            <a:r>
              <a:rPr lang="zh-CN" altLang="en-US"/>
              <a:t>单击此处编辑母版标题样式</a:t>
            </a:r>
          </a:p>
        </p:txBody>
      </p:sp>
      <p:sp>
        <p:nvSpPr>
          <p:cNvPr id="3" name="文本框"/>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504380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文本框"/>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文本框"/>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6044152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自定义版式">
    <p:bg>
      <p:bgPr>
        <a:solidFill>
          <a:srgbClr val="FFFFFF"/>
        </a:solidFill>
        <a:effectLst/>
      </p:bgPr>
    </p:bg>
    <p:spTree>
      <p:nvGrpSpPr>
        <p:cNvPr id="1" name=""/>
        <p:cNvGrpSpPr/>
        <p:nvPr/>
      </p:nvGrpSpPr>
      <p:grpSpPr>
        <a:xfrm>
          <a:off x="0" y="0"/>
          <a:ext cx="0" cy="0"/>
          <a:chOff x="0" y="0"/>
          <a:chExt cx="0" cy="0"/>
        </a:xfrm>
      </p:grpSpPr>
      <p:sp>
        <p:nvSpPr>
          <p:cNvPr id="47" name="矩形"/>
          <p:cNvSpPr>
            <a:spLocks/>
          </p:cNvSpPr>
          <p:nvPr/>
        </p:nvSpPr>
        <p:spPr>
          <a:xfrm>
            <a:off x="7283428" y="62784"/>
            <a:ext cx="1109471" cy="584656"/>
          </a:xfrm>
          <a:prstGeom prst="rect">
            <a:avLst/>
          </a:prstGeom>
          <a:solidFill>
            <a:schemeClr val="bg1"/>
          </a:solidFill>
          <a:ln w="25400" cap="flat" cmpd="sng">
            <a:noFill/>
            <a:prstDash val="solid"/>
            <a:round/>
          </a:ln>
        </p:spPr>
      </p:sp>
      <p:pic>
        <p:nvPicPr>
          <p:cNvPr id="46" name="图片" descr="A close up of a sign  Description automatically generated"/>
          <p:cNvPicPr>
            <a:picLocks/>
          </p:cNvPicPr>
          <p:nvPr/>
        </p:nvPicPr>
        <p:blipFill>
          <a:blip r:embed="rId2" cstate="print"/>
          <a:stretch>
            <a:fillRect/>
          </a:stretch>
        </p:blipFill>
        <p:spPr>
          <a:xfrm>
            <a:off x="7799750" y="88917"/>
            <a:ext cx="1233873" cy="412476"/>
          </a:xfrm>
          <a:prstGeom prst="rect">
            <a:avLst/>
          </a:prstGeom>
          <a:noFill/>
          <a:ln w="12700" cap="flat" cmpd="sng">
            <a:noFill/>
            <a:prstDash val="solid"/>
            <a:round/>
          </a:ln>
        </p:spPr>
      </p:pic>
      <p:sp>
        <p:nvSpPr>
          <p:cNvPr id="45" name="矩形"/>
          <p:cNvSpPr>
            <a:spLocks/>
          </p:cNvSpPr>
          <p:nvPr/>
        </p:nvSpPr>
        <p:spPr>
          <a:xfrm>
            <a:off x="7594600" y="82566"/>
            <a:ext cx="165100" cy="412476"/>
          </a:xfrm>
          <a:prstGeom prst="rect">
            <a:avLst/>
          </a:prstGeom>
          <a:solidFill>
            <a:srgbClr val="841910"/>
          </a:solidFill>
          <a:ln w="25400" cap="flat" cmpd="sng">
            <a:noFill/>
            <a:prstDash val="solid"/>
            <a:round/>
          </a:ln>
        </p:spPr>
      </p:sp>
      <p:sp>
        <p:nvSpPr>
          <p:cNvPr id="44" name="矩形"/>
          <p:cNvSpPr>
            <a:spLocks/>
          </p:cNvSpPr>
          <p:nvPr/>
        </p:nvSpPr>
        <p:spPr>
          <a:xfrm>
            <a:off x="7440249" y="82566"/>
            <a:ext cx="103550" cy="412476"/>
          </a:xfrm>
          <a:prstGeom prst="rect">
            <a:avLst/>
          </a:prstGeom>
          <a:solidFill>
            <a:srgbClr val="213264"/>
          </a:solidFill>
          <a:ln w="25400" cap="flat" cmpd="sng">
            <a:noFill/>
            <a:prstDash val="solid"/>
            <a:round/>
          </a:ln>
        </p:spPr>
      </p:sp>
      <p:sp>
        <p:nvSpPr>
          <p:cNvPr id="43" name="矩形"/>
          <p:cNvSpPr>
            <a:spLocks/>
          </p:cNvSpPr>
          <p:nvPr/>
        </p:nvSpPr>
        <p:spPr>
          <a:xfrm>
            <a:off x="0" y="5086350"/>
            <a:ext cx="9144000" cy="69849"/>
          </a:xfrm>
          <a:prstGeom prst="rect">
            <a:avLst/>
          </a:prstGeom>
          <a:solidFill>
            <a:srgbClr val="213264"/>
          </a:solidFill>
          <a:ln w="25400" cap="flat" cmpd="sng">
            <a:noFill/>
            <a:prstDash val="solid"/>
            <a:round/>
          </a:ln>
        </p:spPr>
      </p:sp>
      <p:sp>
        <p:nvSpPr>
          <p:cNvPr id="42" name="矩形"/>
          <p:cNvSpPr>
            <a:spLocks/>
          </p:cNvSpPr>
          <p:nvPr/>
        </p:nvSpPr>
        <p:spPr>
          <a:xfrm>
            <a:off x="0" y="88917"/>
            <a:ext cx="7283428" cy="406126"/>
          </a:xfrm>
          <a:prstGeom prst="rect">
            <a:avLst/>
          </a:prstGeom>
          <a:solidFill>
            <a:srgbClr val="213264"/>
          </a:solidFill>
          <a:ln w="25400" cap="flat" cmpd="sng">
            <a:solidFill>
              <a:srgbClr val="213264"/>
            </a:solidFill>
            <a:prstDash val="solid"/>
            <a:round/>
          </a:ln>
        </p:spPr>
      </p:sp>
      <p:sp>
        <p:nvSpPr>
          <p:cNvPr id="41" name="矩形"/>
          <p:cNvSpPr>
            <a:spLocks/>
          </p:cNvSpPr>
          <p:nvPr/>
        </p:nvSpPr>
        <p:spPr>
          <a:xfrm>
            <a:off x="92480" y="105826"/>
            <a:ext cx="3953740" cy="358140"/>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l">
              <a:lnSpc>
                <a:spcPct val="100000"/>
              </a:lnSpc>
              <a:spcBef>
                <a:spcPts val="0"/>
              </a:spcBef>
              <a:spcAft>
                <a:spcPts val="0"/>
              </a:spcAft>
              <a:buNone/>
            </a:pPr>
            <a:r>
              <a:rPr lang="en-US" altLang="zh-CN" sz="1800" b="0" i="0" u="none" strike="noStrike" kern="0" cap="none" spc="0" baseline="0">
                <a:solidFill>
                  <a:schemeClr val="bg1"/>
                </a:solidFill>
                <a:latin typeface="Arial" charset="0"/>
                <a:ea typeface="Arial" charset="0"/>
                <a:cs typeface="Arial" charset="0"/>
                <a:sym typeface="Arial" charset="0"/>
              </a:rPr>
              <a:t>Next Gen Employability Program</a:t>
            </a:r>
            <a:endParaRPr lang="zh-CN" altLang="en-US" sz="1800" b="0" i="0" u="none" strike="noStrike" kern="0" cap="none" spc="0" baseline="0">
              <a:solidFill>
                <a:schemeClr val="bg1"/>
              </a:solidFill>
              <a:latin typeface="Arial" charset="0"/>
              <a:ea typeface="Arial" charset="0"/>
              <a:cs typeface="Arial" charset="0"/>
              <a:sym typeface="Arial" charset="0"/>
            </a:endParaRPr>
          </a:p>
        </p:txBody>
      </p:sp>
      <p:sp>
        <p:nvSpPr>
          <p:cNvPr id="40" name="文本框"/>
          <p:cNvSpPr>
            <a:spLocks noGrp="1"/>
          </p:cNvSpPr>
          <p:nvPr>
            <p:ph type="sldNum"/>
          </p:nvPr>
        </p:nvSpPr>
        <p:spPr>
          <a:xfrm>
            <a:off x="8472458" y="4663217"/>
            <a:ext cx="548700" cy="393600"/>
          </a:xfrm>
          <a:prstGeom prst="rect">
            <a:avLst/>
          </a:prstGeom>
          <a:noFill/>
          <a:ln w="12700" cap="flat" cmpd="sng">
            <a:noFill/>
            <a:prstDash val="solid"/>
            <a:round/>
          </a:ln>
        </p:spPr>
        <p:txBody>
          <a:bodyPr vert="horz" wrap="square" lIns="91425" tIns="91425" rIns="91425" bIns="91425" anchor="ctr" anchorCtr="0">
            <a:prstTxWarp prst="textNoShape">
              <a:avLst/>
            </a:prstTxWarp>
          </a:bodyPr>
          <a:lstStyle/>
          <a:p>
            <a:pPr marL="0" indent="0" algn="r">
              <a:lnSpc>
                <a:spcPct val="100000"/>
              </a:lnSpc>
              <a:spcBef>
                <a:spcPts val="0"/>
              </a:spcBef>
              <a:spcAft>
                <a:spcPts val="0"/>
              </a:spcAft>
              <a:buNone/>
            </a:pPr>
            <a:fld id="{CAD2D6BD-DE1B-4B5F-8B41-2702339687B9}" type="slidenum">
              <a:rPr lang="en-US" altLang="zh-CN" sz="1000" b="0" i="0" u="none" strike="noStrike" kern="0" cap="none" spc="0" baseline="0">
                <a:solidFill>
                  <a:srgbClr val="595959"/>
                </a:solidFill>
                <a:latin typeface="Arial" charset="0"/>
                <a:ea typeface="Arial" charset="0"/>
                <a:cs typeface="Arial" charset="0"/>
                <a:sym typeface="Arial" charset="0"/>
              </a:rPr>
              <a:t>‹#›</a:t>
            </a:fld>
            <a:endParaRPr lang="zh-CN" altLang="en-US" sz="1000" b="0" i="0" u="none" strike="noStrike" cap="none">
              <a:solidFill>
                <a:srgbClr val="595959"/>
              </a:solidFill>
              <a:latin typeface="Arial" charset="0"/>
              <a:ea typeface="Arial" charset="0"/>
              <a:cs typeface="Arial" charset="0"/>
              <a:sym typeface="Arial" charset="0"/>
            </a:endParaRPr>
          </a:p>
        </p:txBody>
      </p:sp>
    </p:spTree>
    <p:extLst>
      <p:ext uri="{BB962C8B-B14F-4D97-AF65-F5344CB8AC3E}">
        <p14:creationId xmlns:p14="http://schemas.microsoft.com/office/powerpoint/2010/main" val="582013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自定义版式">
    <p:bg>
      <p:bgPr>
        <a:solidFill>
          <a:srgbClr val="FFFFFF"/>
        </a:solidFill>
        <a:effectLst/>
      </p:bgPr>
    </p:bg>
    <p:spTree>
      <p:nvGrpSpPr>
        <p:cNvPr id="1" name=""/>
        <p:cNvGrpSpPr/>
        <p:nvPr/>
      </p:nvGrpSpPr>
      <p:grpSpPr>
        <a:xfrm>
          <a:off x="0" y="0"/>
          <a:ext cx="0" cy="0"/>
          <a:chOff x="0" y="0"/>
          <a:chExt cx="0" cy="0"/>
        </a:xfrm>
      </p:grpSpPr>
      <p:sp>
        <p:nvSpPr>
          <p:cNvPr id="112" name="矩形"/>
          <p:cNvSpPr>
            <a:spLocks/>
          </p:cNvSpPr>
          <p:nvPr/>
        </p:nvSpPr>
        <p:spPr>
          <a:xfrm>
            <a:off x="7283428" y="62784"/>
            <a:ext cx="1109471" cy="584656"/>
          </a:xfrm>
          <a:prstGeom prst="rect">
            <a:avLst/>
          </a:prstGeom>
          <a:solidFill>
            <a:schemeClr val="bg1"/>
          </a:solidFill>
          <a:ln w="25400" cap="flat" cmpd="sng">
            <a:noFill/>
            <a:prstDash val="solid"/>
            <a:round/>
          </a:ln>
        </p:spPr>
      </p:sp>
      <p:pic>
        <p:nvPicPr>
          <p:cNvPr id="111" name="图片" descr="A close up of a sign  Description automatically generated"/>
          <p:cNvPicPr>
            <a:picLocks/>
          </p:cNvPicPr>
          <p:nvPr/>
        </p:nvPicPr>
        <p:blipFill>
          <a:blip r:embed="rId2" cstate="print"/>
          <a:stretch>
            <a:fillRect/>
          </a:stretch>
        </p:blipFill>
        <p:spPr>
          <a:xfrm>
            <a:off x="7799750" y="88917"/>
            <a:ext cx="1233873" cy="412476"/>
          </a:xfrm>
          <a:prstGeom prst="rect">
            <a:avLst/>
          </a:prstGeom>
          <a:noFill/>
          <a:ln w="12700" cap="flat" cmpd="sng">
            <a:noFill/>
            <a:prstDash val="solid"/>
            <a:round/>
          </a:ln>
        </p:spPr>
      </p:pic>
      <p:sp>
        <p:nvSpPr>
          <p:cNvPr id="110" name="矩形"/>
          <p:cNvSpPr>
            <a:spLocks/>
          </p:cNvSpPr>
          <p:nvPr/>
        </p:nvSpPr>
        <p:spPr>
          <a:xfrm>
            <a:off x="7594600" y="82566"/>
            <a:ext cx="165100" cy="412476"/>
          </a:xfrm>
          <a:prstGeom prst="rect">
            <a:avLst/>
          </a:prstGeom>
          <a:solidFill>
            <a:srgbClr val="841910"/>
          </a:solidFill>
          <a:ln w="25400" cap="flat" cmpd="sng">
            <a:noFill/>
            <a:prstDash val="solid"/>
            <a:round/>
          </a:ln>
        </p:spPr>
      </p:sp>
      <p:sp>
        <p:nvSpPr>
          <p:cNvPr id="109" name="矩形"/>
          <p:cNvSpPr>
            <a:spLocks/>
          </p:cNvSpPr>
          <p:nvPr/>
        </p:nvSpPr>
        <p:spPr>
          <a:xfrm>
            <a:off x="7440249" y="82566"/>
            <a:ext cx="103550" cy="412476"/>
          </a:xfrm>
          <a:prstGeom prst="rect">
            <a:avLst/>
          </a:prstGeom>
          <a:solidFill>
            <a:srgbClr val="213264"/>
          </a:solidFill>
          <a:ln w="25400" cap="flat" cmpd="sng">
            <a:noFill/>
            <a:prstDash val="solid"/>
            <a:round/>
          </a:ln>
        </p:spPr>
      </p:sp>
      <p:sp>
        <p:nvSpPr>
          <p:cNvPr id="108" name="矩形"/>
          <p:cNvSpPr>
            <a:spLocks/>
          </p:cNvSpPr>
          <p:nvPr/>
        </p:nvSpPr>
        <p:spPr>
          <a:xfrm>
            <a:off x="0" y="5086350"/>
            <a:ext cx="9144000" cy="69849"/>
          </a:xfrm>
          <a:prstGeom prst="rect">
            <a:avLst/>
          </a:prstGeom>
          <a:solidFill>
            <a:srgbClr val="213264"/>
          </a:solidFill>
          <a:ln w="25400" cap="flat" cmpd="sng">
            <a:noFill/>
            <a:prstDash val="solid"/>
            <a:round/>
          </a:ln>
        </p:spPr>
      </p:sp>
      <p:sp>
        <p:nvSpPr>
          <p:cNvPr id="107" name="矩形"/>
          <p:cNvSpPr>
            <a:spLocks/>
          </p:cNvSpPr>
          <p:nvPr/>
        </p:nvSpPr>
        <p:spPr>
          <a:xfrm>
            <a:off x="0" y="88917"/>
            <a:ext cx="7283428" cy="406126"/>
          </a:xfrm>
          <a:prstGeom prst="rect">
            <a:avLst/>
          </a:prstGeom>
          <a:solidFill>
            <a:srgbClr val="213264"/>
          </a:solidFill>
          <a:ln w="25400" cap="flat" cmpd="sng">
            <a:solidFill>
              <a:srgbClr val="213264"/>
            </a:solidFill>
            <a:prstDash val="solid"/>
            <a:round/>
          </a:ln>
        </p:spPr>
      </p:sp>
      <p:sp>
        <p:nvSpPr>
          <p:cNvPr id="106" name="矩形"/>
          <p:cNvSpPr>
            <a:spLocks/>
          </p:cNvSpPr>
          <p:nvPr/>
        </p:nvSpPr>
        <p:spPr>
          <a:xfrm>
            <a:off x="92480" y="105826"/>
            <a:ext cx="3953740" cy="358140"/>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l">
              <a:lnSpc>
                <a:spcPct val="100000"/>
              </a:lnSpc>
              <a:spcBef>
                <a:spcPts val="0"/>
              </a:spcBef>
              <a:spcAft>
                <a:spcPts val="0"/>
              </a:spcAft>
              <a:buNone/>
            </a:pPr>
            <a:r>
              <a:rPr lang="en-US" altLang="zh-CN" sz="1800" b="0" i="0" u="none" strike="noStrike" kern="0" cap="none" spc="0" baseline="0">
                <a:solidFill>
                  <a:schemeClr val="bg1"/>
                </a:solidFill>
                <a:latin typeface="Arial" charset="0"/>
                <a:ea typeface="Arial" charset="0"/>
                <a:cs typeface="Arial" charset="0"/>
                <a:sym typeface="Arial" charset="0"/>
              </a:rPr>
              <a:t>Next Gen Employability Program</a:t>
            </a:r>
            <a:endParaRPr lang="zh-CN" altLang="en-US" sz="1800" b="0" i="0" u="none" strike="noStrike" kern="0" cap="none" spc="0" baseline="0">
              <a:solidFill>
                <a:schemeClr val="bg1"/>
              </a:solidFill>
              <a:latin typeface="Arial" charset="0"/>
              <a:ea typeface="Arial" charset="0"/>
              <a:cs typeface="Arial" charset="0"/>
              <a:sym typeface="Arial" charset="0"/>
            </a:endParaRPr>
          </a:p>
        </p:txBody>
      </p:sp>
      <p:sp>
        <p:nvSpPr>
          <p:cNvPr id="103" name="文本框"/>
          <p:cNvSpPr>
            <a:spLocks noGrp="1"/>
          </p:cNvSpPr>
          <p:nvPr>
            <p:ph type="title"/>
          </p:nvPr>
        </p:nvSpPr>
        <p:spPr>
          <a:xfrm>
            <a:off x="311700" y="555600"/>
            <a:ext cx="2808000" cy="755699"/>
          </a:xfrm>
          <a:prstGeom prst="rect">
            <a:avLst/>
          </a:prstGeom>
          <a:noFill/>
          <a:ln w="12700" cap="flat" cmpd="sng">
            <a:noFill/>
            <a:prstDash val="solid"/>
            <a:round/>
          </a:ln>
        </p:spPr>
        <p:txBody>
          <a:bodyPr vert="horz" wrap="square" lIns="91425" tIns="91425" rIns="91425" bIns="91425" anchor="b" anchorCtr="0">
            <a:prstTxWarp prst="textNoShape">
              <a:avLst/>
            </a:prstTxWarp>
          </a:bodyPr>
          <a:lstStyle/>
          <a:p>
            <a:pPr algn="l">
              <a:lnSpc>
                <a:spcPct val="100000"/>
              </a:lnSpc>
              <a:spcBef>
                <a:spcPts val="0"/>
              </a:spcBef>
              <a:spcAft>
                <a:spcPts val="0"/>
              </a:spcAft>
              <a:buNone/>
            </a:pPr>
            <a:endParaRPr lang="zh-CN" altLang="en-US"/>
          </a:p>
        </p:txBody>
      </p:sp>
      <p:sp>
        <p:nvSpPr>
          <p:cNvPr id="104" name="文本框"/>
          <p:cNvSpPr>
            <a:spLocks noGrp="1"/>
          </p:cNvSpPr>
          <p:nvPr>
            <p:ph type="body" idx="1"/>
          </p:nvPr>
        </p:nvSpPr>
        <p:spPr>
          <a:xfrm>
            <a:off x="311700" y="1389599"/>
            <a:ext cx="2808000" cy="3179400"/>
          </a:xfrm>
          <a:prstGeom prst="rect">
            <a:avLst/>
          </a:prstGeom>
          <a:noFill/>
          <a:ln w="12700" cap="flat" cmpd="sng">
            <a:noFill/>
            <a:prstDash val="solid"/>
            <a:round/>
          </a:ln>
        </p:spPr>
        <p:txBody>
          <a:bodyPr vert="horz" wrap="square" lIns="91425" tIns="91425" rIns="91425" bIns="91425" anchor="t" anchorCtr="0">
            <a:prstTxWarp prst="textNoShape">
              <a:avLst/>
            </a:prstTxWarp>
          </a:bodyPr>
          <a:lstStyle/>
          <a:p>
            <a:pPr marL="456946" indent="-304673" algn="l">
              <a:lnSpc>
                <a:spcPct val="115000"/>
              </a:lnSpc>
              <a:spcBef>
                <a:spcPts val="0"/>
              </a:spcBef>
              <a:spcAft>
                <a:spcPts val="0"/>
              </a:spcAft>
              <a:buSzPts val="1200"/>
              <a:buFont typeface="Droid Sans"/>
              <a:buChar char="●"/>
            </a:pPr>
            <a:endParaRPr lang="zh-CN" altLang="en-US"/>
          </a:p>
        </p:txBody>
      </p:sp>
      <p:sp>
        <p:nvSpPr>
          <p:cNvPr id="105" name="文本框"/>
          <p:cNvSpPr>
            <a:spLocks noGrp="1"/>
          </p:cNvSpPr>
          <p:nvPr>
            <p:ph type="sldNum"/>
          </p:nvPr>
        </p:nvSpPr>
        <p:spPr>
          <a:xfrm>
            <a:off x="8472458" y="4663217"/>
            <a:ext cx="548700" cy="393600"/>
          </a:xfrm>
          <a:prstGeom prst="rect">
            <a:avLst/>
          </a:prstGeom>
          <a:noFill/>
          <a:ln w="12700" cap="flat" cmpd="sng">
            <a:noFill/>
            <a:prstDash val="solid"/>
            <a:round/>
          </a:ln>
        </p:spPr>
        <p:txBody>
          <a:bodyPr vert="horz" wrap="square" lIns="91425" tIns="91425" rIns="91425" bIns="91425" anchor="ctr" anchorCtr="0">
            <a:prstTxWarp prst="textNoShape">
              <a:avLst/>
            </a:prstTxWarp>
          </a:bodyPr>
          <a:lstStyle/>
          <a:p>
            <a:pPr marL="0" indent="0" algn="r">
              <a:lnSpc>
                <a:spcPct val="100000"/>
              </a:lnSpc>
              <a:spcBef>
                <a:spcPts val="0"/>
              </a:spcBef>
              <a:spcAft>
                <a:spcPts val="0"/>
              </a:spcAft>
              <a:buNone/>
            </a:pPr>
            <a:fld id="{CAD2D6BD-DE1B-4B5F-8B41-2702339687B9}" type="slidenum">
              <a:rPr lang="en-US" altLang="zh-CN" sz="1000" b="0" i="0" u="none" strike="noStrike" kern="0" cap="none" spc="0" baseline="0">
                <a:solidFill>
                  <a:srgbClr val="595959"/>
                </a:solidFill>
                <a:latin typeface="Arial" charset="0"/>
                <a:ea typeface="Arial" charset="0"/>
                <a:cs typeface="Arial" charset="0"/>
                <a:sym typeface="Arial" charset="0"/>
              </a:rPr>
              <a:t>‹#›</a:t>
            </a:fld>
            <a:endParaRPr lang="zh-CN" altLang="en-US" sz="1000" b="0" i="0" u="none" strike="noStrike" cap="none">
              <a:solidFill>
                <a:srgbClr val="595959"/>
              </a:solidFill>
              <a:latin typeface="Arial" charset="0"/>
              <a:ea typeface="Arial" charset="0"/>
              <a:cs typeface="Arial" charset="0"/>
              <a:sym typeface="Arial" charset="0"/>
            </a:endParaRPr>
          </a:p>
        </p:txBody>
      </p:sp>
    </p:spTree>
    <p:extLst>
      <p:ext uri="{BB962C8B-B14F-4D97-AF65-F5344CB8AC3E}">
        <p14:creationId xmlns:p14="http://schemas.microsoft.com/office/powerpoint/2010/main" val="2931832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自定义版式">
    <p:bg>
      <p:bgPr>
        <a:solidFill>
          <a:srgbClr val="FFFFFF"/>
        </a:solidFill>
        <a:effectLst/>
      </p:bgPr>
    </p:bg>
    <p:spTree>
      <p:nvGrpSpPr>
        <p:cNvPr id="1" name=""/>
        <p:cNvGrpSpPr/>
        <p:nvPr/>
      </p:nvGrpSpPr>
      <p:grpSpPr>
        <a:xfrm>
          <a:off x="0" y="0"/>
          <a:ext cx="0" cy="0"/>
          <a:chOff x="0" y="0"/>
          <a:chExt cx="0" cy="0"/>
        </a:xfrm>
      </p:grpSpPr>
      <p:sp>
        <p:nvSpPr>
          <p:cNvPr id="124" name="矩形"/>
          <p:cNvSpPr>
            <a:spLocks/>
          </p:cNvSpPr>
          <p:nvPr/>
        </p:nvSpPr>
        <p:spPr>
          <a:xfrm>
            <a:off x="7283428" y="62784"/>
            <a:ext cx="1109471" cy="584656"/>
          </a:xfrm>
          <a:prstGeom prst="rect">
            <a:avLst/>
          </a:prstGeom>
          <a:solidFill>
            <a:schemeClr val="bg1"/>
          </a:solidFill>
          <a:ln w="25400" cap="flat" cmpd="sng">
            <a:noFill/>
            <a:prstDash val="solid"/>
            <a:round/>
          </a:ln>
        </p:spPr>
      </p:sp>
      <p:pic>
        <p:nvPicPr>
          <p:cNvPr id="123" name="图片" descr="A close up of a sign  Description automatically generated"/>
          <p:cNvPicPr>
            <a:picLocks/>
          </p:cNvPicPr>
          <p:nvPr/>
        </p:nvPicPr>
        <p:blipFill>
          <a:blip r:embed="rId2" cstate="print"/>
          <a:stretch>
            <a:fillRect/>
          </a:stretch>
        </p:blipFill>
        <p:spPr>
          <a:xfrm>
            <a:off x="7799750" y="88917"/>
            <a:ext cx="1233873" cy="412476"/>
          </a:xfrm>
          <a:prstGeom prst="rect">
            <a:avLst/>
          </a:prstGeom>
          <a:noFill/>
          <a:ln w="12700" cap="flat" cmpd="sng">
            <a:noFill/>
            <a:prstDash val="solid"/>
            <a:round/>
          </a:ln>
        </p:spPr>
      </p:pic>
      <p:sp>
        <p:nvSpPr>
          <p:cNvPr id="122" name="矩形"/>
          <p:cNvSpPr>
            <a:spLocks/>
          </p:cNvSpPr>
          <p:nvPr/>
        </p:nvSpPr>
        <p:spPr>
          <a:xfrm>
            <a:off x="7594600" y="82566"/>
            <a:ext cx="165100" cy="412476"/>
          </a:xfrm>
          <a:prstGeom prst="rect">
            <a:avLst/>
          </a:prstGeom>
          <a:solidFill>
            <a:srgbClr val="841910"/>
          </a:solidFill>
          <a:ln w="25400" cap="flat" cmpd="sng">
            <a:noFill/>
            <a:prstDash val="solid"/>
            <a:round/>
          </a:ln>
        </p:spPr>
      </p:sp>
      <p:sp>
        <p:nvSpPr>
          <p:cNvPr id="121" name="矩形"/>
          <p:cNvSpPr>
            <a:spLocks/>
          </p:cNvSpPr>
          <p:nvPr/>
        </p:nvSpPr>
        <p:spPr>
          <a:xfrm>
            <a:off x="7440249" y="82566"/>
            <a:ext cx="103550" cy="412476"/>
          </a:xfrm>
          <a:prstGeom prst="rect">
            <a:avLst/>
          </a:prstGeom>
          <a:solidFill>
            <a:srgbClr val="213264"/>
          </a:solidFill>
          <a:ln w="25400" cap="flat" cmpd="sng">
            <a:noFill/>
            <a:prstDash val="solid"/>
            <a:round/>
          </a:ln>
        </p:spPr>
      </p:sp>
      <p:sp>
        <p:nvSpPr>
          <p:cNvPr id="120" name="矩形"/>
          <p:cNvSpPr>
            <a:spLocks/>
          </p:cNvSpPr>
          <p:nvPr/>
        </p:nvSpPr>
        <p:spPr>
          <a:xfrm>
            <a:off x="0" y="5086350"/>
            <a:ext cx="9144000" cy="69849"/>
          </a:xfrm>
          <a:prstGeom prst="rect">
            <a:avLst/>
          </a:prstGeom>
          <a:solidFill>
            <a:srgbClr val="213264"/>
          </a:solidFill>
          <a:ln w="25400" cap="flat" cmpd="sng">
            <a:noFill/>
            <a:prstDash val="solid"/>
            <a:round/>
          </a:ln>
        </p:spPr>
      </p:sp>
      <p:sp>
        <p:nvSpPr>
          <p:cNvPr id="119" name="矩形"/>
          <p:cNvSpPr>
            <a:spLocks/>
          </p:cNvSpPr>
          <p:nvPr/>
        </p:nvSpPr>
        <p:spPr>
          <a:xfrm>
            <a:off x="0" y="88917"/>
            <a:ext cx="7283428" cy="406126"/>
          </a:xfrm>
          <a:prstGeom prst="rect">
            <a:avLst/>
          </a:prstGeom>
          <a:solidFill>
            <a:srgbClr val="213264"/>
          </a:solidFill>
          <a:ln w="25400" cap="flat" cmpd="sng">
            <a:solidFill>
              <a:srgbClr val="213264"/>
            </a:solidFill>
            <a:prstDash val="solid"/>
            <a:round/>
          </a:ln>
        </p:spPr>
      </p:sp>
      <p:sp>
        <p:nvSpPr>
          <p:cNvPr id="118" name="矩形"/>
          <p:cNvSpPr>
            <a:spLocks/>
          </p:cNvSpPr>
          <p:nvPr/>
        </p:nvSpPr>
        <p:spPr>
          <a:xfrm>
            <a:off x="92480" y="105826"/>
            <a:ext cx="3953740" cy="358140"/>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l">
              <a:lnSpc>
                <a:spcPct val="100000"/>
              </a:lnSpc>
              <a:spcBef>
                <a:spcPts val="0"/>
              </a:spcBef>
              <a:spcAft>
                <a:spcPts val="0"/>
              </a:spcAft>
              <a:buNone/>
            </a:pPr>
            <a:r>
              <a:rPr lang="en-US" altLang="zh-CN" sz="1800" b="0" i="0" u="none" strike="noStrike" kern="0" cap="none" spc="0" baseline="0">
                <a:solidFill>
                  <a:schemeClr val="bg1"/>
                </a:solidFill>
                <a:latin typeface="Arial" charset="0"/>
                <a:ea typeface="Arial" charset="0"/>
                <a:cs typeface="Arial" charset="0"/>
                <a:sym typeface="Arial" charset="0"/>
              </a:rPr>
              <a:t>Next Gen Employability Program</a:t>
            </a:r>
            <a:endParaRPr lang="zh-CN" altLang="en-US" sz="1800" b="0" i="0" u="none" strike="noStrike" kern="0" cap="none" spc="0" baseline="0">
              <a:solidFill>
                <a:schemeClr val="bg1"/>
              </a:solidFill>
              <a:latin typeface="Arial" charset="0"/>
              <a:ea typeface="Arial" charset="0"/>
              <a:cs typeface="Arial" charset="0"/>
              <a:sym typeface="Arial" charset="0"/>
            </a:endParaRPr>
          </a:p>
        </p:txBody>
      </p:sp>
      <p:sp>
        <p:nvSpPr>
          <p:cNvPr id="116" name="文本框"/>
          <p:cNvSpPr>
            <a:spLocks noGrp="1"/>
          </p:cNvSpPr>
          <p:nvPr>
            <p:ph type="title"/>
          </p:nvPr>
        </p:nvSpPr>
        <p:spPr>
          <a:xfrm>
            <a:off x="628560" y="273780"/>
            <a:ext cx="7886430" cy="993869"/>
          </a:xfrm>
          <a:prstGeom prst="rect">
            <a:avLst/>
          </a:prstGeom>
          <a:noFill/>
          <a:ln w="12700" cap="flat" cmpd="sng">
            <a:noFill/>
            <a:prstDash val="solid"/>
            <a:miter/>
          </a:ln>
        </p:spPr>
        <p:txBody>
          <a:bodyPr vert="horz" wrap="square" lIns="0" tIns="0" rIns="0" bIns="0" anchor="ctr" anchorCtr="0">
            <a:prstTxWarp prst="textNoShape">
              <a:avLst/>
            </a:prstTxWarp>
          </a:bodyPr>
          <a:lstStyle/>
          <a:p>
            <a:endParaRPr lang="zh-CN" altLang="en-US" sz="1350" b="0" strike="noStrike" spc="-1">
              <a:solidFill>
                <a:srgbClr val="000000"/>
              </a:solidFill>
              <a:latin typeface="Calibri" charset="0"/>
            </a:endParaRPr>
          </a:p>
        </p:txBody>
      </p:sp>
      <p:sp>
        <p:nvSpPr>
          <p:cNvPr id="117" name="文本框"/>
          <p:cNvSpPr>
            <a:spLocks noGrp="1"/>
          </p:cNvSpPr>
          <p:nvPr>
            <p:ph type="body"/>
          </p:nvPr>
        </p:nvSpPr>
        <p:spPr>
          <a:xfrm>
            <a:off x="457110" y="1203390"/>
            <a:ext cx="8229330" cy="2982960"/>
          </a:xfrm>
          <a:prstGeom prst="rect">
            <a:avLst/>
          </a:prstGeom>
          <a:noFill/>
          <a:ln w="12700" cap="flat" cmpd="sng">
            <a:noFill/>
            <a:prstDash val="solid"/>
            <a:miter/>
          </a:ln>
        </p:spPr>
        <p:txBody>
          <a:bodyPr vert="horz" wrap="square" lIns="0" tIns="0" rIns="0" bIns="0" anchor="ctr" anchorCtr="0">
            <a:prstTxWarp prst="textNoShape">
              <a:avLst/>
            </a:prstTxWarp>
          </a:bodyPr>
          <a:lstStyle/>
          <a:p>
            <a:pPr algn="ctr"/>
            <a:endParaRPr lang="zh-CN" altLang="en-US" sz="2400" b="0" strike="noStrike" spc="-1">
              <a:latin typeface="Arial" charset="0"/>
            </a:endParaRPr>
          </a:p>
        </p:txBody>
      </p:sp>
    </p:spTree>
    <p:extLst>
      <p:ext uri="{BB962C8B-B14F-4D97-AF65-F5344CB8AC3E}">
        <p14:creationId xmlns:p14="http://schemas.microsoft.com/office/powerpoint/2010/main" val="127312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自定义版式">
    <p:bg>
      <p:bgPr>
        <a:solidFill>
          <a:srgbClr val="FFFFFF"/>
        </a:solidFill>
        <a:effectLst/>
      </p:bgPr>
    </p:bg>
    <p:spTree>
      <p:nvGrpSpPr>
        <p:cNvPr id="1" name=""/>
        <p:cNvGrpSpPr/>
        <p:nvPr/>
      </p:nvGrpSpPr>
      <p:grpSpPr>
        <a:xfrm>
          <a:off x="0" y="0"/>
          <a:ext cx="0" cy="0"/>
          <a:chOff x="0" y="0"/>
          <a:chExt cx="0" cy="0"/>
        </a:xfrm>
      </p:grpSpPr>
      <p:sp>
        <p:nvSpPr>
          <p:cNvPr id="152" name="矩形"/>
          <p:cNvSpPr>
            <a:spLocks/>
          </p:cNvSpPr>
          <p:nvPr/>
        </p:nvSpPr>
        <p:spPr>
          <a:xfrm>
            <a:off x="7283428" y="62784"/>
            <a:ext cx="1109471" cy="584656"/>
          </a:xfrm>
          <a:prstGeom prst="rect">
            <a:avLst/>
          </a:prstGeom>
          <a:solidFill>
            <a:schemeClr val="bg1"/>
          </a:solidFill>
          <a:ln w="25400" cap="flat" cmpd="sng">
            <a:noFill/>
            <a:prstDash val="solid"/>
            <a:round/>
          </a:ln>
        </p:spPr>
      </p:sp>
      <p:pic>
        <p:nvPicPr>
          <p:cNvPr id="151" name="图片" descr="A close up of a sign  Description automatically generated"/>
          <p:cNvPicPr>
            <a:picLocks/>
          </p:cNvPicPr>
          <p:nvPr/>
        </p:nvPicPr>
        <p:blipFill>
          <a:blip r:embed="rId2" cstate="print"/>
          <a:stretch>
            <a:fillRect/>
          </a:stretch>
        </p:blipFill>
        <p:spPr>
          <a:xfrm>
            <a:off x="7799750" y="88917"/>
            <a:ext cx="1233873" cy="412476"/>
          </a:xfrm>
          <a:prstGeom prst="rect">
            <a:avLst/>
          </a:prstGeom>
          <a:noFill/>
          <a:ln w="12700" cap="flat" cmpd="sng">
            <a:noFill/>
            <a:prstDash val="solid"/>
            <a:round/>
          </a:ln>
        </p:spPr>
      </p:pic>
      <p:sp>
        <p:nvSpPr>
          <p:cNvPr id="150" name="矩形"/>
          <p:cNvSpPr>
            <a:spLocks/>
          </p:cNvSpPr>
          <p:nvPr/>
        </p:nvSpPr>
        <p:spPr>
          <a:xfrm>
            <a:off x="7594600" y="82566"/>
            <a:ext cx="165100" cy="412476"/>
          </a:xfrm>
          <a:prstGeom prst="rect">
            <a:avLst/>
          </a:prstGeom>
          <a:solidFill>
            <a:srgbClr val="841910"/>
          </a:solidFill>
          <a:ln w="25400" cap="flat" cmpd="sng">
            <a:noFill/>
            <a:prstDash val="solid"/>
            <a:round/>
          </a:ln>
        </p:spPr>
      </p:sp>
      <p:sp>
        <p:nvSpPr>
          <p:cNvPr id="149" name="矩形"/>
          <p:cNvSpPr>
            <a:spLocks/>
          </p:cNvSpPr>
          <p:nvPr/>
        </p:nvSpPr>
        <p:spPr>
          <a:xfrm>
            <a:off x="7440249" y="82566"/>
            <a:ext cx="103550" cy="412476"/>
          </a:xfrm>
          <a:prstGeom prst="rect">
            <a:avLst/>
          </a:prstGeom>
          <a:solidFill>
            <a:srgbClr val="213264"/>
          </a:solidFill>
          <a:ln w="25400" cap="flat" cmpd="sng">
            <a:noFill/>
            <a:prstDash val="solid"/>
            <a:round/>
          </a:ln>
        </p:spPr>
      </p:sp>
      <p:sp>
        <p:nvSpPr>
          <p:cNvPr id="148" name="矩形"/>
          <p:cNvSpPr>
            <a:spLocks/>
          </p:cNvSpPr>
          <p:nvPr/>
        </p:nvSpPr>
        <p:spPr>
          <a:xfrm>
            <a:off x="0" y="5086350"/>
            <a:ext cx="9144000" cy="69849"/>
          </a:xfrm>
          <a:prstGeom prst="rect">
            <a:avLst/>
          </a:prstGeom>
          <a:solidFill>
            <a:srgbClr val="213264"/>
          </a:solidFill>
          <a:ln w="25400" cap="flat" cmpd="sng">
            <a:noFill/>
            <a:prstDash val="solid"/>
            <a:round/>
          </a:ln>
        </p:spPr>
      </p:sp>
      <p:sp>
        <p:nvSpPr>
          <p:cNvPr id="147" name="矩形"/>
          <p:cNvSpPr>
            <a:spLocks/>
          </p:cNvSpPr>
          <p:nvPr/>
        </p:nvSpPr>
        <p:spPr>
          <a:xfrm>
            <a:off x="0" y="88917"/>
            <a:ext cx="7283428" cy="406126"/>
          </a:xfrm>
          <a:prstGeom prst="rect">
            <a:avLst/>
          </a:prstGeom>
          <a:solidFill>
            <a:srgbClr val="213264"/>
          </a:solidFill>
          <a:ln w="25400" cap="flat" cmpd="sng">
            <a:solidFill>
              <a:srgbClr val="213264"/>
            </a:solidFill>
            <a:prstDash val="solid"/>
            <a:round/>
          </a:ln>
        </p:spPr>
      </p:sp>
      <p:sp>
        <p:nvSpPr>
          <p:cNvPr id="146" name="矩形"/>
          <p:cNvSpPr>
            <a:spLocks/>
          </p:cNvSpPr>
          <p:nvPr/>
        </p:nvSpPr>
        <p:spPr>
          <a:xfrm>
            <a:off x="92480" y="105826"/>
            <a:ext cx="3953740" cy="358140"/>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l">
              <a:lnSpc>
                <a:spcPct val="100000"/>
              </a:lnSpc>
              <a:spcBef>
                <a:spcPts val="0"/>
              </a:spcBef>
              <a:spcAft>
                <a:spcPts val="0"/>
              </a:spcAft>
              <a:buNone/>
            </a:pPr>
            <a:r>
              <a:rPr lang="en-US" altLang="zh-CN" sz="1800" b="0" i="0" u="none" strike="noStrike" kern="0" cap="none" spc="0" baseline="0">
                <a:solidFill>
                  <a:schemeClr val="bg1"/>
                </a:solidFill>
                <a:latin typeface="Arial" charset="0"/>
                <a:ea typeface="Arial" charset="0"/>
                <a:cs typeface="Arial" charset="0"/>
                <a:sym typeface="Arial" charset="0"/>
              </a:rPr>
              <a:t>Next Gen Employability Program</a:t>
            </a:r>
            <a:endParaRPr lang="zh-CN" altLang="en-US" sz="1800" b="0" i="0" u="none" strike="noStrike" kern="0" cap="none" spc="0" baseline="0">
              <a:solidFill>
                <a:schemeClr val="bg1"/>
              </a:solidFill>
              <a:latin typeface="Arial" charset="0"/>
              <a:ea typeface="Arial" charset="0"/>
              <a:cs typeface="Arial" charset="0"/>
              <a:sym typeface="Arial" charset="0"/>
            </a:endParaRPr>
          </a:p>
        </p:txBody>
      </p:sp>
      <p:sp>
        <p:nvSpPr>
          <p:cNvPr id="141" name="文本框"/>
          <p:cNvSpPr>
            <a:spLocks noGrp="1"/>
          </p:cNvSpPr>
          <p:nvPr>
            <p:ph type="title"/>
          </p:nvPr>
        </p:nvSpPr>
        <p:spPr>
          <a:xfrm>
            <a:off x="0" y="0"/>
            <a:ext cx="0" cy="0"/>
          </a:xfrm>
          <a:prstGeom prst="rect">
            <a:avLst/>
          </a:prstGeom>
          <a:noFill/>
          <a:ln w="12700" cap="flat" cmpd="sng">
            <a:noFill/>
            <a:prstDash val="solid"/>
            <a:miter/>
          </a:ln>
        </p:spPr>
        <p:txBody>
          <a:bodyPr vert="horz" wrap="square" lIns="0" tIns="0" rIns="0" bIns="0" anchor="t" anchorCtr="0">
            <a:prstTxWarp prst="textNoShape">
              <a:avLst/>
            </a:prstTxWarp>
          </a:bodyPr>
          <a:lstStyle/>
          <a:p>
            <a:endParaRPr lang="zh-CN" altLang="en-US"/>
          </a:p>
        </p:txBody>
      </p:sp>
      <p:sp>
        <p:nvSpPr>
          <p:cNvPr id="142" name="文本框"/>
          <p:cNvSpPr>
            <a:spLocks noGrp="1"/>
          </p:cNvSpPr>
          <p:nvPr>
            <p:ph type="body" idx="1"/>
          </p:nvPr>
        </p:nvSpPr>
        <p:spPr>
          <a:xfrm>
            <a:off x="0" y="0"/>
            <a:ext cx="0" cy="0"/>
          </a:xfrm>
          <a:prstGeom prst="rect">
            <a:avLst/>
          </a:prstGeom>
          <a:noFill/>
          <a:ln w="12700" cap="flat" cmpd="sng">
            <a:noFill/>
            <a:prstDash val="solid"/>
            <a:miter/>
          </a:ln>
        </p:spPr>
        <p:txBody>
          <a:bodyPr vert="horz" wrap="square" lIns="0" tIns="0" rIns="0" bIns="0" anchor="t" anchorCtr="0">
            <a:prstTxWarp prst="textNoShape">
              <a:avLst/>
            </a:prstTxWarp>
          </a:bodyPr>
          <a:lstStyle/>
          <a:p>
            <a:endParaRPr lang="zh-CN" altLang="en-US"/>
          </a:p>
        </p:txBody>
      </p:sp>
      <p:sp>
        <p:nvSpPr>
          <p:cNvPr id="143" name="文本框"/>
          <p:cNvSpPr>
            <a:spLocks noGrp="1"/>
          </p:cNvSpPr>
          <p:nvPr>
            <p:ph type="ftr" idx="5"/>
          </p:nvPr>
        </p:nvSpPr>
        <p:spPr>
          <a:xfrm>
            <a:off x="0" y="0"/>
            <a:ext cx="0" cy="0"/>
          </a:xfrm>
          <a:prstGeom prst="rect">
            <a:avLst/>
          </a:prstGeom>
          <a:noFill/>
          <a:ln w="12700" cap="flat" cmpd="sng">
            <a:noFill/>
            <a:prstDash val="solid"/>
            <a:miter/>
          </a:ln>
        </p:spPr>
        <p:txBody>
          <a:bodyPr vert="horz" wrap="square" lIns="0" tIns="0" rIns="0" bIns="0" anchor="t" anchorCtr="0">
            <a:prstTxWarp prst="textNoShape">
              <a:avLst/>
            </a:prstTxWarp>
          </a:bodyPr>
          <a:lstStyle/>
          <a:p>
            <a:pPr marL="12700" indent="0">
              <a:lnSpc>
                <a:spcPct val="100000"/>
              </a:lnSpc>
              <a:spcBef>
                <a:spcPts val="25"/>
              </a:spcBef>
            </a:pPr>
            <a:endParaRPr lang="zh-CN" altLang="en-US"/>
          </a:p>
        </p:txBody>
      </p:sp>
      <p:sp>
        <p:nvSpPr>
          <p:cNvPr id="144" name="文本框"/>
          <p:cNvSpPr>
            <a:spLocks noGrp="1"/>
          </p:cNvSpPr>
          <p:nvPr>
            <p:ph type="dt" idx="6"/>
          </p:nvPr>
        </p:nvSpPr>
        <p:spPr>
          <a:xfrm>
            <a:off x="0" y="0"/>
            <a:ext cx="0" cy="0"/>
          </a:xfrm>
          <a:prstGeom prst="rect">
            <a:avLst/>
          </a:prstGeom>
          <a:noFill/>
          <a:ln w="12700" cap="flat" cmpd="sng">
            <a:noFill/>
            <a:prstDash val="solid"/>
            <a:miter/>
          </a:ln>
        </p:spPr>
        <p:txBody>
          <a:bodyPr vert="horz" wrap="square" lIns="0" tIns="0" rIns="0" bIns="0" anchor="t" anchorCtr="0">
            <a:prstTxWarp prst="textNoShape">
              <a:avLst/>
            </a:prstTxWarp>
          </a:bodyPr>
          <a:lstStyle/>
          <a:p>
            <a:pPr algn="l"/>
            <a:fld id="{CAD2D6BD-DE1B-4B5F-8B41-2702339687B9}" type="datetime1">
              <a:rPr lang="en-US" altLang="zh-CN">
                <a:solidFill>
                  <a:srgbClr val="898989"/>
                </a:solidFill>
                <a:latin typeface="Arial" charset="0"/>
                <a:ea typeface="Arial" charset="0"/>
                <a:cs typeface="Arial" charset="0"/>
                <a:sym typeface="Arial" charset="0"/>
              </a:rPr>
              <a:t>4/8/2024</a:t>
            </a:fld>
            <a:endParaRPr lang="zh-CN" altLang="en-US">
              <a:solidFill>
                <a:srgbClr val="898989"/>
              </a:solidFill>
              <a:latin typeface="Arial" charset="0"/>
              <a:ea typeface="Arial" charset="0"/>
              <a:cs typeface="Arial" charset="0"/>
              <a:sym typeface="Arial" charset="0"/>
            </a:endParaRPr>
          </a:p>
        </p:txBody>
      </p:sp>
      <p:sp>
        <p:nvSpPr>
          <p:cNvPr id="145" name="文本框"/>
          <p:cNvSpPr>
            <a:spLocks noGrp="1"/>
          </p:cNvSpPr>
          <p:nvPr>
            <p:ph type="sldNum" idx="7"/>
          </p:nvPr>
        </p:nvSpPr>
        <p:spPr>
          <a:xfrm>
            <a:off x="0" y="0"/>
            <a:ext cx="0" cy="0"/>
          </a:xfrm>
          <a:prstGeom prst="rect">
            <a:avLst/>
          </a:prstGeom>
          <a:noFill/>
          <a:ln w="12700" cap="flat" cmpd="sng">
            <a:noFill/>
            <a:prstDash val="solid"/>
            <a:miter/>
          </a:ln>
        </p:spPr>
        <p:txBody>
          <a:bodyPr vert="horz" wrap="square" lIns="0" tIns="0" rIns="0" bIns="0" anchor="t" anchorCtr="0">
            <a:prstTxWarp prst="textNoShape">
              <a:avLst/>
            </a:prstTxWarp>
          </a:bodyPr>
          <a:lstStyle/>
          <a:p>
            <a:pPr algn="r"/>
            <a:fld id="{CAD2D6BD-DE1B-4B5F-8B41-2702339687B9}" type="slidenum">
              <a:rPr lang="en-US" altLang="zh-CN" sz="1400" b="0" i="0" u="none" strike="noStrike" kern="0" cap="none" spc="0" baseline="0">
                <a:solidFill>
                  <a:srgbClr val="898989"/>
                </a:solidFill>
                <a:latin typeface="Arial" charset="0"/>
                <a:ea typeface="Arial" charset="0"/>
                <a:cs typeface="Arial" charset="0"/>
                <a:sym typeface="Arial" charset="0"/>
              </a:rPr>
              <a:t>‹#›</a:t>
            </a:fld>
            <a:endParaRPr lang="zh-CN" altLang="en-US">
              <a:solidFill>
                <a:srgbClr val="898989"/>
              </a:solidFill>
              <a:latin typeface="Arial" charset="0"/>
              <a:ea typeface="Arial" charset="0"/>
              <a:cs typeface="Arial" charset="0"/>
              <a:sym typeface="Arial" charset="0"/>
            </a:endParaRPr>
          </a:p>
        </p:txBody>
      </p:sp>
    </p:spTree>
    <p:extLst>
      <p:ext uri="{BB962C8B-B14F-4D97-AF65-F5344CB8AC3E}">
        <p14:creationId xmlns:p14="http://schemas.microsoft.com/office/powerpoint/2010/main" val="1811010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文本框"/>
          <p:cNvSpPr>
            <a:spLocks noGrp="1"/>
          </p:cNvSpPr>
          <p:nvPr>
            <p:ph type="title"/>
          </p:nvPr>
        </p:nvSpPr>
        <p:spPr/>
        <p:txBody>
          <a:bodyPr/>
          <a:lstStyle/>
          <a:p>
            <a:r>
              <a:rPr lang="zh-CN" altLang="en-US"/>
              <a:t>单击此处编辑母版标题样式</a:t>
            </a:r>
          </a:p>
        </p:txBody>
      </p:sp>
      <p:sp>
        <p:nvSpPr>
          <p:cNvPr id="3" name="文本框"/>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13087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文本框"/>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框"/>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069979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文本框"/>
          <p:cNvSpPr>
            <a:spLocks noGrp="1"/>
          </p:cNvSpPr>
          <p:nvPr>
            <p:ph type="title"/>
          </p:nvPr>
        </p:nvSpPr>
        <p:spPr/>
        <p:txBody>
          <a:bodyPr/>
          <a:lstStyle/>
          <a:p>
            <a:r>
              <a:rPr lang="zh-CN" altLang="en-US"/>
              <a:t>单击此处编辑母版标题样式</a:t>
            </a:r>
          </a:p>
        </p:txBody>
      </p:sp>
      <p:sp>
        <p:nvSpPr>
          <p:cNvPr id="3" name="文本框"/>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框"/>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683242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文本框"/>
          <p:cNvSpPr>
            <a:spLocks noGrp="1"/>
          </p:cNvSpPr>
          <p:nvPr>
            <p:ph type="title"/>
          </p:nvPr>
        </p:nvSpPr>
        <p:spPr/>
        <p:txBody>
          <a:bodyPr/>
          <a:lstStyle>
            <a:lvl1pPr>
              <a:defRPr/>
            </a:lvl1pPr>
          </a:lstStyle>
          <a:p>
            <a:r>
              <a:rPr lang="zh-CN" altLang="en-US"/>
              <a:t>单击此处编辑母版标题样式</a:t>
            </a:r>
          </a:p>
        </p:txBody>
      </p:sp>
      <p:sp>
        <p:nvSpPr>
          <p:cNvPr id="3" name="文本框"/>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文本框"/>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框"/>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文本框"/>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81514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文本框"/>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051317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891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文本框"/>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文本框"/>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框"/>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221709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文本框"/>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文本框"/>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框"/>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944747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矩形"/>
          <p:cNvSpPr>
            <a:spLocks/>
          </p:cNvSpPr>
          <p:nvPr/>
        </p:nvSpPr>
        <p:spPr>
          <a:xfrm>
            <a:off x="7283428" y="62784"/>
            <a:ext cx="1109471" cy="584656"/>
          </a:xfrm>
          <a:prstGeom prst="rect">
            <a:avLst/>
          </a:prstGeom>
          <a:solidFill>
            <a:schemeClr val="bg1"/>
          </a:solidFill>
          <a:ln w="25400" cap="flat" cmpd="sng">
            <a:noFill/>
            <a:prstDash val="solid"/>
            <a:round/>
          </a:ln>
        </p:spPr>
      </p:sp>
      <p:pic>
        <p:nvPicPr>
          <p:cNvPr id="3" name="图片" descr="A close up of a sign  Description automatically generated"/>
          <p:cNvPicPr>
            <a:picLocks/>
          </p:cNvPicPr>
          <p:nvPr/>
        </p:nvPicPr>
        <p:blipFill>
          <a:blip r:embed="rId17" cstate="print"/>
          <a:stretch>
            <a:fillRect/>
          </a:stretch>
        </p:blipFill>
        <p:spPr>
          <a:xfrm>
            <a:off x="7799750" y="88917"/>
            <a:ext cx="1233873" cy="412476"/>
          </a:xfrm>
          <a:prstGeom prst="rect">
            <a:avLst/>
          </a:prstGeom>
          <a:noFill/>
          <a:ln w="12700" cap="flat" cmpd="sng">
            <a:noFill/>
            <a:prstDash val="solid"/>
            <a:round/>
          </a:ln>
        </p:spPr>
      </p:pic>
      <p:sp>
        <p:nvSpPr>
          <p:cNvPr id="4" name="矩形"/>
          <p:cNvSpPr>
            <a:spLocks/>
          </p:cNvSpPr>
          <p:nvPr/>
        </p:nvSpPr>
        <p:spPr>
          <a:xfrm>
            <a:off x="7594600" y="82566"/>
            <a:ext cx="165100" cy="412476"/>
          </a:xfrm>
          <a:prstGeom prst="rect">
            <a:avLst/>
          </a:prstGeom>
          <a:solidFill>
            <a:srgbClr val="841910"/>
          </a:solidFill>
          <a:ln w="25400" cap="flat" cmpd="sng">
            <a:noFill/>
            <a:prstDash val="solid"/>
            <a:round/>
          </a:ln>
        </p:spPr>
      </p:sp>
      <p:sp>
        <p:nvSpPr>
          <p:cNvPr id="5" name="矩形"/>
          <p:cNvSpPr>
            <a:spLocks/>
          </p:cNvSpPr>
          <p:nvPr/>
        </p:nvSpPr>
        <p:spPr>
          <a:xfrm>
            <a:off x="7440249" y="82566"/>
            <a:ext cx="103550" cy="412476"/>
          </a:xfrm>
          <a:prstGeom prst="rect">
            <a:avLst/>
          </a:prstGeom>
          <a:solidFill>
            <a:srgbClr val="213264"/>
          </a:solidFill>
          <a:ln w="25400" cap="flat" cmpd="sng">
            <a:noFill/>
            <a:prstDash val="solid"/>
            <a:round/>
          </a:ln>
        </p:spPr>
      </p:sp>
      <p:sp>
        <p:nvSpPr>
          <p:cNvPr id="6" name="矩形"/>
          <p:cNvSpPr>
            <a:spLocks/>
          </p:cNvSpPr>
          <p:nvPr/>
        </p:nvSpPr>
        <p:spPr>
          <a:xfrm>
            <a:off x="0" y="5086350"/>
            <a:ext cx="9144000" cy="69849"/>
          </a:xfrm>
          <a:prstGeom prst="rect">
            <a:avLst/>
          </a:prstGeom>
          <a:solidFill>
            <a:srgbClr val="213264"/>
          </a:solidFill>
          <a:ln w="25400" cap="flat" cmpd="sng">
            <a:noFill/>
            <a:prstDash val="solid"/>
            <a:round/>
          </a:ln>
        </p:spPr>
      </p:sp>
      <p:sp>
        <p:nvSpPr>
          <p:cNvPr id="7" name="矩形"/>
          <p:cNvSpPr>
            <a:spLocks/>
          </p:cNvSpPr>
          <p:nvPr/>
        </p:nvSpPr>
        <p:spPr>
          <a:xfrm>
            <a:off x="0" y="88917"/>
            <a:ext cx="7283428" cy="406126"/>
          </a:xfrm>
          <a:prstGeom prst="rect">
            <a:avLst/>
          </a:prstGeom>
          <a:solidFill>
            <a:srgbClr val="213264"/>
          </a:solidFill>
          <a:ln w="25400" cap="flat" cmpd="sng">
            <a:solidFill>
              <a:srgbClr val="213264"/>
            </a:solidFill>
            <a:prstDash val="solid"/>
            <a:round/>
          </a:ln>
        </p:spPr>
      </p:sp>
      <p:sp>
        <p:nvSpPr>
          <p:cNvPr id="8" name="矩形"/>
          <p:cNvSpPr>
            <a:spLocks/>
          </p:cNvSpPr>
          <p:nvPr/>
        </p:nvSpPr>
        <p:spPr>
          <a:xfrm>
            <a:off x="92480" y="105826"/>
            <a:ext cx="3953740" cy="369332"/>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l">
              <a:lnSpc>
                <a:spcPct val="100000"/>
              </a:lnSpc>
              <a:spcBef>
                <a:spcPts val="0"/>
              </a:spcBef>
              <a:spcAft>
                <a:spcPts val="0"/>
              </a:spcAft>
              <a:buNone/>
            </a:pPr>
            <a:r>
              <a:rPr lang="en-US" altLang="zh-CN" sz="1800" b="0" i="0" u="none" strike="noStrike" kern="0" cap="none" spc="0" baseline="0">
                <a:solidFill>
                  <a:schemeClr val="bg1"/>
                </a:solidFill>
                <a:latin typeface="Arial" charset="0"/>
                <a:ea typeface="Arial" charset="0"/>
                <a:cs typeface="Arial" charset="0"/>
                <a:sym typeface="Arial" charset="0"/>
              </a:rPr>
              <a:t>Next Gen Employability Program</a:t>
            </a:r>
            <a:endParaRPr lang="zh-CN" altLang="en-US" sz="1800" b="0" i="0" u="none" strike="noStrike" kern="0" cap="none" spc="0" baseline="0">
              <a:solidFill>
                <a:schemeClr val="bg1"/>
              </a:solidFill>
              <a:latin typeface="Arial" charset="0"/>
              <a:ea typeface="Arial" charset="0"/>
              <a:cs typeface="Arial" charset="0"/>
              <a:sym typeface="Arial" charset="0"/>
            </a:endParaRPr>
          </a:p>
        </p:txBody>
      </p:sp>
    </p:spTree>
    <p:extLst>
      <p:ext uri="{BB962C8B-B14F-4D97-AF65-F5344CB8AC3E}">
        <p14:creationId xmlns:p14="http://schemas.microsoft.com/office/powerpoint/2010/main" val="1586897716"/>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lvl1pPr algn="l" defTabSz="914400" fontAlgn="auto" hangingPunct="1">
        <a:lnSpc>
          <a:spcPct val="100000"/>
        </a:lnSpc>
        <a:spcBef>
          <a:spcPts val="0"/>
        </a:spcBef>
        <a:spcAft>
          <a:spcPts val="0"/>
        </a:spcAft>
        <a:buNone/>
        <a:defRPr sz="1400" b="0" i="0" u="none" strike="noStrike" cap="none">
          <a:solidFill>
            <a:srgbClr val="000000"/>
          </a:solidFill>
          <a:latin typeface="Arial" charset="0"/>
          <a:ea typeface="Arial" charset="0"/>
          <a:cs typeface="Arial" charset="0"/>
        </a:defRPr>
      </a:lvl1pPr>
    </p:titleStyle>
    <p:bodyStyle>
      <a:lvl1pPr algn="l" defTabSz="914400" fontAlgn="auto" hangingPunct="1">
        <a:lnSpc>
          <a:spcPct val="100000"/>
        </a:lnSpc>
        <a:spcBef>
          <a:spcPts val="0"/>
        </a:spcBef>
        <a:spcAft>
          <a:spcPts val="0"/>
        </a:spcAft>
        <a:buNone/>
        <a:defRPr sz="1400" b="0" i="0" u="none" strike="noStrike" cap="none">
          <a:solidFill>
            <a:srgbClr val="000000"/>
          </a:solidFill>
          <a:latin typeface="Arial" charset="0"/>
          <a:ea typeface="Arial" charset="0"/>
          <a:cs typeface="Arial" charset="0"/>
        </a:defRPr>
      </a:lvl1pPr>
      <a:lvl2pPr algn="l" defTabSz="914400" fontAlgn="auto" hangingPunct="1">
        <a:lnSpc>
          <a:spcPct val="100000"/>
        </a:lnSpc>
        <a:spcBef>
          <a:spcPts val="0"/>
        </a:spcBef>
        <a:spcAft>
          <a:spcPts val="0"/>
        </a:spcAft>
        <a:buNone/>
        <a:defRPr sz="1400" b="0" i="0" u="none" strike="noStrike" cap="none">
          <a:solidFill>
            <a:srgbClr val="000000"/>
          </a:solidFill>
          <a:latin typeface="Arial" charset="0"/>
          <a:ea typeface="Arial" charset="0"/>
          <a:cs typeface="Arial" charset="0"/>
        </a:defRPr>
      </a:lvl2pPr>
      <a:lvl3pPr algn="l" defTabSz="914400" fontAlgn="auto" hangingPunct="1">
        <a:lnSpc>
          <a:spcPct val="100000"/>
        </a:lnSpc>
        <a:spcBef>
          <a:spcPts val="0"/>
        </a:spcBef>
        <a:spcAft>
          <a:spcPts val="0"/>
        </a:spcAft>
        <a:buNone/>
        <a:defRPr sz="1400" b="0" i="0" u="none" strike="noStrike" cap="none">
          <a:solidFill>
            <a:srgbClr val="000000"/>
          </a:solidFill>
          <a:latin typeface="Arial" charset="0"/>
          <a:ea typeface="Arial" charset="0"/>
          <a:cs typeface="Arial" charset="0"/>
        </a:defRPr>
      </a:lvl3pPr>
      <a:lvl4pPr algn="l" defTabSz="914400" fontAlgn="auto" hangingPunct="1">
        <a:lnSpc>
          <a:spcPct val="100000"/>
        </a:lnSpc>
        <a:spcBef>
          <a:spcPts val="0"/>
        </a:spcBef>
        <a:spcAft>
          <a:spcPts val="0"/>
        </a:spcAft>
        <a:buNone/>
        <a:defRPr sz="1400" b="0" i="0" u="none" strike="noStrike" cap="none">
          <a:solidFill>
            <a:srgbClr val="000000"/>
          </a:solidFill>
          <a:latin typeface="Arial" charset="0"/>
          <a:ea typeface="Arial" charset="0"/>
          <a:cs typeface="Arial" charset="0"/>
        </a:defRPr>
      </a:lvl4pPr>
      <a:lvl5pPr algn="l" defTabSz="914400" fontAlgn="auto" hangingPunct="1">
        <a:lnSpc>
          <a:spcPct val="100000"/>
        </a:lnSpc>
        <a:spcBef>
          <a:spcPts val="0"/>
        </a:spcBef>
        <a:spcAft>
          <a:spcPts val="0"/>
        </a:spcAft>
        <a:buNone/>
        <a:defRPr sz="1400" b="0" i="0" u="none" strike="noStrike" cap="none">
          <a:solidFill>
            <a:srgbClr val="000000"/>
          </a:solidFill>
          <a:latin typeface="Arial" charset="0"/>
          <a:ea typeface="Arial" charset="0"/>
          <a:cs typeface="Arial" charset="0"/>
        </a:defRPr>
      </a:lvl5pPr>
      <a:lvl6pPr algn="l" defTabSz="914400" fontAlgn="auto" hangingPunct="1">
        <a:lnSpc>
          <a:spcPct val="100000"/>
        </a:lnSpc>
        <a:spcBef>
          <a:spcPts val="0"/>
        </a:spcBef>
        <a:spcAft>
          <a:spcPts val="0"/>
        </a:spcAft>
        <a:buNone/>
        <a:defRPr sz="1400" b="0" i="0" u="none" strike="noStrike" cap="none">
          <a:solidFill>
            <a:srgbClr val="000000"/>
          </a:solidFill>
          <a:latin typeface="Arial" charset="0"/>
          <a:ea typeface="Arial" charset="0"/>
          <a:cs typeface="Arial" charset="0"/>
        </a:defRPr>
      </a:lvl6pPr>
      <a:lvl7pPr algn="l" defTabSz="914400" fontAlgn="auto" hangingPunct="1">
        <a:lnSpc>
          <a:spcPct val="100000"/>
        </a:lnSpc>
        <a:spcBef>
          <a:spcPts val="0"/>
        </a:spcBef>
        <a:spcAft>
          <a:spcPts val="0"/>
        </a:spcAft>
        <a:buNone/>
        <a:defRPr sz="1400" b="0" i="0" u="none" strike="noStrike" cap="none">
          <a:solidFill>
            <a:srgbClr val="000000"/>
          </a:solidFill>
          <a:latin typeface="Arial" charset="0"/>
          <a:ea typeface="Arial" charset="0"/>
          <a:cs typeface="Arial" charset="0"/>
        </a:defRPr>
      </a:lvl7pPr>
      <a:lvl8pPr algn="l" defTabSz="914400" fontAlgn="auto" hangingPunct="1">
        <a:lnSpc>
          <a:spcPct val="100000"/>
        </a:lnSpc>
        <a:spcBef>
          <a:spcPts val="0"/>
        </a:spcBef>
        <a:spcAft>
          <a:spcPts val="0"/>
        </a:spcAft>
        <a:buNone/>
        <a:defRPr sz="1400" b="0" i="0" u="none" strike="noStrike" cap="none">
          <a:solidFill>
            <a:srgbClr val="000000"/>
          </a:solidFill>
          <a:latin typeface="Arial" charset="0"/>
          <a:ea typeface="Arial" charset="0"/>
          <a:cs typeface="Arial" charset="0"/>
        </a:defRPr>
      </a:lvl8pPr>
      <a:lvl9pPr algn="l" defTabSz="914400" fontAlgn="auto" hangingPunct="1">
        <a:lnSpc>
          <a:spcPct val="100000"/>
        </a:lnSpc>
        <a:spcBef>
          <a:spcPts val="0"/>
        </a:spcBef>
        <a:spcAft>
          <a:spcPts val="0"/>
        </a:spcAft>
        <a:buNone/>
        <a:defRPr sz="1400" b="0" i="0" u="none" strike="noStrike" cap="none">
          <a:solidFill>
            <a:srgbClr val="000000"/>
          </a:solidFill>
          <a:latin typeface="Arial" charset="0"/>
          <a:ea typeface="Arial" charset="0"/>
          <a:cs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 name="矩形"/>
          <p:cNvSpPr>
            <a:spLocks/>
          </p:cNvSpPr>
          <p:nvPr/>
        </p:nvSpPr>
        <p:spPr>
          <a:xfrm>
            <a:off x="0" y="0"/>
            <a:ext cx="9144000" cy="5143500"/>
          </a:xfrm>
          <a:prstGeom prst="rect">
            <a:avLst/>
          </a:prstGeom>
          <a:solidFill>
            <a:srgbClr val="DFDDFB"/>
          </a:solidFill>
          <a:ln w="25400" cap="flat" cmpd="sng">
            <a:noFill/>
            <a:prstDash val="solid"/>
            <a:round/>
          </a:ln>
        </p:spPr>
      </p:sp>
      <p:pic>
        <p:nvPicPr>
          <p:cNvPr id="24" name="图片" descr="A white circle in the sky  Description automatically generated"/>
          <p:cNvPicPr>
            <a:picLocks noChangeAspect="1"/>
          </p:cNvPicPr>
          <p:nvPr/>
        </p:nvPicPr>
        <p:blipFill>
          <a:blip r:embed="rId3" cstate="print"/>
          <a:srcRect t="5928" r="746" b="10206"/>
          <a:stretch>
            <a:fillRect/>
          </a:stretch>
        </p:blipFill>
        <p:spPr>
          <a:xfrm>
            <a:off x="13062" y="-1"/>
            <a:ext cx="9130937" cy="5143501"/>
          </a:xfrm>
          <a:prstGeom prst="rect">
            <a:avLst/>
          </a:prstGeom>
          <a:noFill/>
          <a:ln w="12700" cap="flat" cmpd="sng">
            <a:noFill/>
            <a:prstDash val="solid"/>
            <a:miter/>
          </a:ln>
        </p:spPr>
      </p:pic>
      <p:sp>
        <p:nvSpPr>
          <p:cNvPr id="25" name="矩形"/>
          <p:cNvSpPr>
            <a:spLocks/>
          </p:cNvSpPr>
          <p:nvPr/>
        </p:nvSpPr>
        <p:spPr>
          <a:xfrm>
            <a:off x="1865074" y="730897"/>
            <a:ext cx="6301139" cy="3966471"/>
          </a:xfrm>
          <a:prstGeom prst="rect">
            <a:avLst/>
          </a:prstGeom>
          <a:solidFill>
            <a:srgbClr val="213163"/>
          </a:solidFill>
          <a:ln w="25400" cap="flat" cmpd="sng">
            <a:solidFill>
              <a:srgbClr val="213163"/>
            </a:solidFill>
            <a:prstDash val="solid"/>
            <a:round/>
          </a:ln>
        </p:spPr>
      </p:sp>
      <p:sp>
        <p:nvSpPr>
          <p:cNvPr id="26" name="矩形"/>
          <p:cNvSpPr>
            <a:spLocks/>
          </p:cNvSpPr>
          <p:nvPr/>
        </p:nvSpPr>
        <p:spPr>
          <a:xfrm>
            <a:off x="988684" y="1023080"/>
            <a:ext cx="6985193" cy="3451405"/>
          </a:xfrm>
          <a:prstGeom prst="rect">
            <a:avLst/>
          </a:prstGeom>
          <a:solidFill>
            <a:schemeClr val="bg1"/>
          </a:solidFill>
          <a:ln w="25400" cap="flat" cmpd="sng">
            <a:solidFill>
              <a:srgbClr val="FFFFFF"/>
            </a:solidFill>
            <a:prstDash val="solid"/>
            <a:round/>
          </a:ln>
          <a:effectLst>
            <a:outerShdw blurRad="508000" sx="104999" sy="104999" algn="ctr" rotWithShape="0">
              <a:srgbClr val="000000">
                <a:alpha val="39607"/>
              </a:srgbClr>
            </a:outerShdw>
          </a:effectLst>
        </p:spPr>
      </p:sp>
      <p:sp>
        <p:nvSpPr>
          <p:cNvPr id="27" name="矩形"/>
          <p:cNvSpPr>
            <a:spLocks/>
          </p:cNvSpPr>
          <p:nvPr/>
        </p:nvSpPr>
        <p:spPr>
          <a:xfrm>
            <a:off x="2490558" y="2787442"/>
            <a:ext cx="50563" cy="446915"/>
          </a:xfrm>
          <a:prstGeom prst="rect">
            <a:avLst/>
          </a:prstGeom>
          <a:solidFill>
            <a:srgbClr val="FFE600"/>
          </a:solidFill>
          <a:ln w="25400" cap="flat" cmpd="sng">
            <a:solidFill>
              <a:srgbClr val="FFE600"/>
            </a:solidFill>
            <a:prstDash val="solid"/>
            <a:round/>
          </a:ln>
        </p:spPr>
      </p:sp>
      <p:sp>
        <p:nvSpPr>
          <p:cNvPr id="28" name="矩形"/>
          <p:cNvSpPr>
            <a:spLocks/>
          </p:cNvSpPr>
          <p:nvPr/>
        </p:nvSpPr>
        <p:spPr>
          <a:xfrm>
            <a:off x="2029564" y="2248174"/>
            <a:ext cx="5025352" cy="386715"/>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l">
              <a:lnSpc>
                <a:spcPct val="100000"/>
              </a:lnSpc>
              <a:spcBef>
                <a:spcPts val="0"/>
              </a:spcBef>
              <a:spcAft>
                <a:spcPts val="0"/>
              </a:spcAft>
              <a:buNone/>
            </a:pPr>
            <a:r>
              <a:rPr lang="en-US" altLang="zh-CN" sz="2000" b="1" i="0" u="none" strike="noStrike" kern="0" cap="none" spc="0" baseline="0">
                <a:solidFill>
                  <a:srgbClr val="161D23"/>
                </a:solidFill>
                <a:latin typeface="Arial" charset="0"/>
                <a:ea typeface="Arial" charset="0"/>
                <a:cs typeface="Arial" charset="0"/>
                <a:sym typeface="Arial" charset="0"/>
              </a:rPr>
              <a:t>NEXT GEN EMPLOYABILITY PROGRAM</a:t>
            </a:r>
            <a:endParaRPr lang="zh-CN" altLang="en-US" sz="2000" b="1" i="0" u="none" strike="noStrike" kern="0" cap="none" spc="0" baseline="0">
              <a:solidFill>
                <a:srgbClr val="161D23"/>
              </a:solidFill>
              <a:latin typeface="Arial" charset="0"/>
              <a:ea typeface="Arial" charset="0"/>
              <a:cs typeface="Arial" charset="0"/>
              <a:sym typeface="Arial" charset="0"/>
            </a:endParaRPr>
          </a:p>
        </p:txBody>
      </p:sp>
      <p:sp>
        <p:nvSpPr>
          <p:cNvPr id="29" name="矩形"/>
          <p:cNvSpPr>
            <a:spLocks/>
          </p:cNvSpPr>
          <p:nvPr/>
        </p:nvSpPr>
        <p:spPr>
          <a:xfrm>
            <a:off x="2541121" y="2795733"/>
            <a:ext cx="4019698" cy="386715"/>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l">
              <a:lnSpc>
                <a:spcPct val="100000"/>
              </a:lnSpc>
              <a:spcBef>
                <a:spcPts val="0"/>
              </a:spcBef>
              <a:spcAft>
                <a:spcPts val="0"/>
              </a:spcAft>
              <a:buNone/>
            </a:pPr>
            <a:r>
              <a:rPr lang="en-US" altLang="zh-CN" sz="2000" b="0" i="0" u="none" strike="noStrike" kern="0" cap="none" spc="0" baseline="0">
                <a:solidFill>
                  <a:srgbClr val="161D23"/>
                </a:solidFill>
                <a:latin typeface="Arial" charset="0"/>
                <a:ea typeface="Arial" charset="0"/>
                <a:cs typeface="Arial" charset="0"/>
                <a:sym typeface="Arial" charset="0"/>
              </a:rPr>
              <a:t>Creating a future-ready workforce</a:t>
            </a:r>
            <a:endParaRPr lang="zh-CN" altLang="en-US" sz="2000" b="0" i="0" u="none" strike="noStrike" kern="0" cap="none" spc="0" baseline="0">
              <a:solidFill>
                <a:srgbClr val="161D23"/>
              </a:solidFill>
              <a:latin typeface="Arial" charset="0"/>
              <a:ea typeface="Arial" charset="0"/>
              <a:cs typeface="Arial" charset="0"/>
              <a:sym typeface="Arial" charset="0"/>
            </a:endParaRPr>
          </a:p>
        </p:txBody>
      </p:sp>
      <p:sp>
        <p:nvSpPr>
          <p:cNvPr id="30" name="矩形"/>
          <p:cNvSpPr>
            <a:spLocks/>
          </p:cNvSpPr>
          <p:nvPr/>
        </p:nvSpPr>
        <p:spPr>
          <a:xfrm>
            <a:off x="1003624" y="3642533"/>
            <a:ext cx="1456920" cy="272374"/>
          </a:xfrm>
          <a:prstGeom prst="rect">
            <a:avLst/>
          </a:prstGeom>
          <a:noFill/>
          <a:ln w="12700" cap="flat" cmpd="sng">
            <a:noFill/>
            <a:prstDash val="solid"/>
            <a:round/>
          </a:ln>
        </p:spPr>
        <p:txBody>
          <a:bodyPr vert="horz" wrap="square" lIns="91425" tIns="45700" rIns="91425" bIns="45700" anchor="t" anchorCtr="0">
            <a:prstTxWarp prst="textNoShape">
              <a:avLst/>
            </a:prstTxWarp>
            <a:spAutoFit/>
          </a:bodyPr>
          <a:lstStyle/>
          <a:p>
            <a:pPr marL="0" indent="0" algn="l">
              <a:lnSpc>
                <a:spcPct val="100000"/>
              </a:lnSpc>
              <a:spcBef>
                <a:spcPts val="0"/>
              </a:spcBef>
              <a:spcAft>
                <a:spcPts val="0"/>
              </a:spcAft>
              <a:buNone/>
            </a:pPr>
            <a:r>
              <a:rPr lang="en-US" altLang="zh-CN" sz="1200" b="0" i="0" u="none" strike="noStrike" kern="0" cap="none" spc="0" baseline="0">
                <a:solidFill>
                  <a:schemeClr val="tx1"/>
                </a:solidFill>
                <a:latin typeface="Arial" charset="0"/>
                <a:ea typeface="Arial" charset="0"/>
                <a:cs typeface="Arial" charset="0"/>
                <a:sym typeface="Arial" charset="0"/>
              </a:rPr>
              <a:t>Team Members</a:t>
            </a:r>
            <a:endParaRPr lang="zh-CN" altLang="en-US" sz="1200" b="0" i="0" u="none" strike="noStrike" kern="0" cap="none" spc="0" baseline="0">
              <a:solidFill>
                <a:schemeClr val="tx1"/>
              </a:solidFill>
              <a:latin typeface="Arial" charset="0"/>
              <a:ea typeface="Arial" charset="0"/>
              <a:cs typeface="Arial" charset="0"/>
              <a:sym typeface="Arial" charset="0"/>
            </a:endParaRPr>
          </a:p>
        </p:txBody>
      </p:sp>
      <p:sp>
        <p:nvSpPr>
          <p:cNvPr id="31" name="矩形"/>
          <p:cNvSpPr>
            <a:spLocks/>
          </p:cNvSpPr>
          <p:nvPr/>
        </p:nvSpPr>
        <p:spPr>
          <a:xfrm>
            <a:off x="1095095" y="3956068"/>
            <a:ext cx="2461974" cy="425758"/>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l">
              <a:lnSpc>
                <a:spcPct val="100000"/>
              </a:lnSpc>
              <a:spcBef>
                <a:spcPts val="0"/>
              </a:spcBef>
              <a:spcAft>
                <a:spcPts val="200"/>
              </a:spcAft>
              <a:buNone/>
            </a:pPr>
            <a:r>
              <a:rPr lang="en-US" altLang="zh-CN" sz="1000" b="0" i="0" u="none" strike="noStrike" kern="0" cap="none" spc="0" baseline="0" dirty="0">
                <a:solidFill>
                  <a:schemeClr val="tx1"/>
                </a:solidFill>
                <a:latin typeface="Arial" charset="0"/>
                <a:ea typeface="Arial" charset="0"/>
                <a:cs typeface="Arial" charset="0"/>
                <a:sym typeface="Arial" charset="0"/>
              </a:rPr>
              <a:t>Student Name :</a:t>
            </a:r>
            <a:r>
              <a:rPr lang="en-US" altLang="zh-CN" sz="1000" b="0" i="0" u="none" strike="noStrike" kern="0" cap="none" spc="0" baseline="0" dirty="0" err="1">
                <a:solidFill>
                  <a:schemeClr val="tx1"/>
                </a:solidFill>
                <a:latin typeface="Arial" charset="0"/>
                <a:ea typeface="Arial" charset="0"/>
                <a:cs typeface="Arial" charset="0"/>
              </a:rPr>
              <a:t>Keerthika</a:t>
            </a:r>
            <a:r>
              <a:rPr lang="en-US" altLang="zh-CN" sz="1000" b="0" i="0" u="none" strike="noStrike" kern="0" cap="none" spc="0" baseline="0" dirty="0">
                <a:solidFill>
                  <a:schemeClr val="tx1"/>
                </a:solidFill>
                <a:latin typeface="Arial" charset="0"/>
                <a:ea typeface="Arial" charset="0"/>
                <a:cs typeface="Arial" charset="0"/>
              </a:rPr>
              <a:t> V</a:t>
            </a:r>
            <a:r>
              <a:rPr lang="en-US" altLang="zh-CN" sz="1000" b="0" i="0" u="none" strike="noStrike" kern="0" cap="none" spc="0" baseline="0" dirty="0">
                <a:solidFill>
                  <a:schemeClr val="tx1"/>
                </a:solidFill>
                <a:latin typeface="Arial" charset="0"/>
                <a:ea typeface="Arial" charset="0"/>
                <a:cs typeface="Arial" charset="0"/>
                <a:sym typeface="Arial" charset="0"/>
              </a:rPr>
              <a:t> </a:t>
            </a:r>
            <a:endParaRPr lang="en-US" altLang="zh-CN" sz="1400" b="0" i="0" u="none" strike="noStrike" kern="0" cap="none" spc="0" baseline="0" dirty="0">
              <a:solidFill>
                <a:srgbClr val="000000"/>
              </a:solidFill>
              <a:latin typeface="Arial" charset="0"/>
              <a:ea typeface="Arial" charset="0"/>
              <a:cs typeface="Arial" charset="0"/>
              <a:sym typeface="Arial" charset="0"/>
            </a:endParaRPr>
          </a:p>
          <a:p>
            <a:pPr marL="0" indent="0" algn="l">
              <a:lnSpc>
                <a:spcPct val="100000"/>
              </a:lnSpc>
              <a:spcBef>
                <a:spcPts val="0"/>
              </a:spcBef>
              <a:spcAft>
                <a:spcPts val="200"/>
              </a:spcAft>
              <a:buNone/>
            </a:pPr>
            <a:r>
              <a:rPr lang="en-US" altLang="zh-CN" sz="1000" b="0" i="0" u="none" strike="noStrike" kern="0" cap="none" spc="0" baseline="0" dirty="0">
                <a:solidFill>
                  <a:schemeClr val="tx1"/>
                </a:solidFill>
                <a:latin typeface="Arial" charset="0"/>
                <a:ea typeface="Arial" charset="0"/>
                <a:cs typeface="Arial" charset="0"/>
                <a:sym typeface="Arial" charset="0"/>
              </a:rPr>
              <a:t>Student ID :6235</a:t>
            </a:r>
            <a:r>
              <a:rPr lang="en-US" altLang="zh-CN" sz="1000" b="0" i="0" u="none" strike="noStrike" kern="0" cap="none" spc="0" baseline="0" dirty="0">
                <a:solidFill>
                  <a:schemeClr val="tx1"/>
                </a:solidFill>
                <a:latin typeface="Arial" charset="0"/>
                <a:ea typeface="Arial" charset="0"/>
                <a:cs typeface="Arial" charset="0"/>
              </a:rPr>
              <a:t>21104029</a:t>
            </a:r>
            <a:endParaRPr lang="zh-CN" altLang="en-US" sz="1400" b="0" i="0" u="none" strike="noStrike" kern="0" cap="none" spc="0" baseline="0" dirty="0">
              <a:solidFill>
                <a:srgbClr val="000000"/>
              </a:solidFill>
              <a:latin typeface="Arial" charset="0"/>
              <a:ea typeface="Arial" charset="0"/>
              <a:cs typeface="Arial" charset="0"/>
              <a:sym typeface="Arial" charset="0"/>
            </a:endParaRPr>
          </a:p>
        </p:txBody>
      </p:sp>
      <p:sp>
        <p:nvSpPr>
          <p:cNvPr id="32" name="直线"/>
          <p:cNvSpPr>
            <a:spLocks/>
          </p:cNvSpPr>
          <p:nvPr/>
        </p:nvSpPr>
        <p:spPr>
          <a:xfrm flipV="1">
            <a:off x="1100213" y="3912606"/>
            <a:ext cx="2205872" cy="6886"/>
          </a:xfrm>
          <a:prstGeom prst="line">
            <a:avLst/>
          </a:prstGeom>
          <a:noFill/>
          <a:ln w="12700" cap="flat" cmpd="sng">
            <a:solidFill>
              <a:srgbClr val="000000"/>
            </a:solidFill>
            <a:prstDash val="lgDashDotDot"/>
            <a:round/>
          </a:ln>
        </p:spPr>
      </p:sp>
      <p:sp>
        <p:nvSpPr>
          <p:cNvPr id="33" name="矩形"/>
          <p:cNvSpPr>
            <a:spLocks/>
          </p:cNvSpPr>
          <p:nvPr/>
        </p:nvSpPr>
        <p:spPr>
          <a:xfrm>
            <a:off x="5596476" y="3627293"/>
            <a:ext cx="2248323" cy="453350"/>
          </a:xfrm>
          <a:prstGeom prst="rect">
            <a:avLst/>
          </a:prstGeom>
          <a:noFill/>
          <a:ln w="12700" cap="flat" cmpd="sng">
            <a:noFill/>
            <a:prstDash val="solid"/>
            <a:round/>
          </a:ln>
        </p:spPr>
        <p:txBody>
          <a:bodyPr vert="horz" wrap="square" lIns="91425" tIns="45700" rIns="91425" bIns="45700" anchor="t" anchorCtr="0">
            <a:prstTxWarp prst="textNoShape">
              <a:avLst/>
            </a:prstTxWarp>
            <a:spAutoFit/>
          </a:bodyPr>
          <a:lstStyle/>
          <a:p>
            <a:pPr marL="0" indent="0" algn="l">
              <a:lnSpc>
                <a:spcPct val="100000"/>
              </a:lnSpc>
              <a:spcBef>
                <a:spcPts val="0"/>
              </a:spcBef>
              <a:spcAft>
                <a:spcPts val="0"/>
              </a:spcAft>
              <a:buNone/>
            </a:pPr>
            <a:r>
              <a:rPr lang="en-US" altLang="zh-CN" sz="1200" b="0" i="0" u="none" strike="noStrike" kern="0" cap="none" spc="0" baseline="0">
                <a:solidFill>
                  <a:schemeClr val="tx1"/>
                </a:solidFill>
                <a:latin typeface="Arial" charset="0"/>
                <a:ea typeface="Arial" charset="0"/>
                <a:cs typeface="Arial" charset="0"/>
                <a:sym typeface="Arial" charset="0"/>
              </a:rPr>
              <a:t>AVS College of Technology ,Salem.</a:t>
            </a:r>
            <a:endParaRPr lang="zh-CN" altLang="en-US" sz="1400" b="0" i="0" u="none" strike="noStrike" kern="0" cap="none" spc="0" baseline="0">
              <a:solidFill>
                <a:srgbClr val="000000"/>
              </a:solidFill>
              <a:latin typeface="Arial" charset="0"/>
              <a:ea typeface="Arial" charset="0"/>
              <a:cs typeface="Arial" charset="0"/>
              <a:sym typeface="Arial" charset="0"/>
            </a:endParaRPr>
          </a:p>
        </p:txBody>
      </p:sp>
      <p:pic>
        <p:nvPicPr>
          <p:cNvPr id="34" name="图片"/>
          <p:cNvPicPr>
            <a:picLocks noChangeAspect="1"/>
          </p:cNvPicPr>
          <p:nvPr/>
        </p:nvPicPr>
        <p:blipFill>
          <a:blip r:embed="rId4" cstate="print"/>
          <a:stretch>
            <a:fillRect/>
          </a:stretch>
        </p:blipFill>
        <p:spPr>
          <a:xfrm>
            <a:off x="1834749" y="1249149"/>
            <a:ext cx="1146741" cy="666201"/>
          </a:xfrm>
          <a:prstGeom prst="rect">
            <a:avLst/>
          </a:prstGeom>
          <a:noFill/>
          <a:ln w="12700" cap="flat" cmpd="sng">
            <a:noFill/>
            <a:prstDash val="solid"/>
            <a:miter/>
          </a:ln>
        </p:spPr>
      </p:pic>
      <p:pic>
        <p:nvPicPr>
          <p:cNvPr id="35" name="图片" descr="A logo with people and map  Description automatically generated"/>
          <p:cNvPicPr>
            <a:picLocks noChangeAspect="1"/>
          </p:cNvPicPr>
          <p:nvPr/>
        </p:nvPicPr>
        <p:blipFill>
          <a:blip r:embed="rId5" cstate="print"/>
          <a:stretch>
            <a:fillRect/>
          </a:stretch>
        </p:blipFill>
        <p:spPr>
          <a:xfrm>
            <a:off x="6461189" y="1211666"/>
            <a:ext cx="668564" cy="666202"/>
          </a:xfrm>
          <a:prstGeom prst="rect">
            <a:avLst/>
          </a:prstGeom>
          <a:noFill/>
          <a:ln w="12700" cap="flat" cmpd="sng">
            <a:noFill/>
            <a:prstDash val="solid"/>
            <a:miter/>
          </a:ln>
        </p:spPr>
      </p:pic>
      <p:pic>
        <p:nvPicPr>
          <p:cNvPr id="36" name="图片" descr="A close up of a logo  Description automatically generated"/>
          <p:cNvPicPr>
            <a:picLocks noChangeAspect="1"/>
          </p:cNvPicPr>
          <p:nvPr/>
        </p:nvPicPr>
        <p:blipFill>
          <a:blip r:embed="rId6" cstate="print"/>
          <a:stretch>
            <a:fillRect/>
          </a:stretch>
        </p:blipFill>
        <p:spPr>
          <a:xfrm>
            <a:off x="3927667" y="1286630"/>
            <a:ext cx="1587347" cy="516272"/>
          </a:xfrm>
          <a:prstGeom prst="rect">
            <a:avLst/>
          </a:prstGeom>
          <a:noFill/>
          <a:ln w="12700" cap="flat" cmpd="sng">
            <a:noFill/>
            <a:prstDash val="solid"/>
            <a:miter/>
          </a:ln>
        </p:spPr>
      </p:pic>
    </p:spTree>
    <p:extLst>
      <p:ext uri="{BB962C8B-B14F-4D97-AF65-F5344CB8AC3E}">
        <p14:creationId xmlns:p14="http://schemas.microsoft.com/office/powerpoint/2010/main" val="1963744108"/>
      </p:ext>
    </p:extLst>
  </p:cSld>
  <p:clrMapOvr>
    <a:masterClrMapping/>
  </p:clrMapOvr>
  <p:transition spd="slow" advTm="3590"/>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7" name="文本框"/>
          <p:cNvSpPr>
            <a:spLocks noGrp="1"/>
          </p:cNvSpPr>
          <p:nvPr>
            <p:ph type="title"/>
          </p:nvPr>
        </p:nvSpPr>
        <p:spPr>
          <a:xfrm>
            <a:off x="131032" y="682129"/>
            <a:ext cx="2936082" cy="322263"/>
          </a:xfrm>
          <a:prstGeom prst="rect">
            <a:avLst/>
          </a:prstGeom>
          <a:noFill/>
          <a:ln w="12700" cap="flat" cmpd="sng">
            <a:noFill/>
            <a:prstDash val="solid"/>
            <a:round/>
          </a:ln>
        </p:spPr>
        <p:txBody>
          <a:bodyPr vert="horz" wrap="square" lIns="91425" tIns="91425" rIns="91425" bIns="91425" anchor="t" anchorCtr="0">
            <a:prstTxWarp prst="textNoShape">
              <a:avLst/>
            </a:prstTxWarp>
          </a:bodyPr>
          <a:lstStyle/>
          <a:p>
            <a:pPr marL="0" indent="0" algn="l">
              <a:lnSpc>
                <a:spcPct val="100000"/>
              </a:lnSpc>
              <a:spcBef>
                <a:spcPts val="0"/>
              </a:spcBef>
              <a:spcAft>
                <a:spcPts val="0"/>
              </a:spcAft>
              <a:buNone/>
            </a:pPr>
            <a:r>
              <a:rPr lang="en-US" altLang="zh-CN" sz="1600" b="1" i="0" u="none" strike="noStrike" kern="0" cap="none" spc="0" baseline="0">
                <a:solidFill>
                  <a:srgbClr val="213163"/>
                </a:solidFill>
                <a:latin typeface="Arial" charset="0"/>
                <a:ea typeface="Arial" charset="0"/>
                <a:cs typeface="Lucida Sans"/>
              </a:rPr>
              <a:t>Modelling &amp; Results</a:t>
            </a:r>
            <a:endParaRPr lang="zh-CN" altLang="en-US" sz="1600" b="0" i="0" u="none" strike="noStrike" kern="0" cap="none" spc="0" baseline="0">
              <a:solidFill>
                <a:srgbClr val="000000"/>
              </a:solidFill>
              <a:latin typeface="Arial" charset="0"/>
              <a:ea typeface="Arial" charset="0"/>
              <a:cs typeface="Lucida Sans"/>
            </a:endParaRPr>
          </a:p>
        </p:txBody>
      </p:sp>
      <p:sp>
        <p:nvSpPr>
          <p:cNvPr id="98" name="直线"/>
          <p:cNvSpPr>
            <a:spLocks/>
          </p:cNvSpPr>
          <p:nvPr/>
        </p:nvSpPr>
        <p:spPr>
          <a:xfrm>
            <a:off x="0" y="4675910"/>
            <a:ext cx="9144000" cy="0"/>
          </a:xfrm>
          <a:prstGeom prst="line">
            <a:avLst/>
          </a:prstGeom>
          <a:noFill/>
          <a:ln w="9525" cap="flat" cmpd="sng">
            <a:solidFill>
              <a:srgbClr val="BFBFBF"/>
            </a:solidFill>
            <a:prstDash val="solid"/>
            <a:round/>
          </a:ln>
        </p:spPr>
      </p:sp>
      <p:sp>
        <p:nvSpPr>
          <p:cNvPr id="99" name="矩形"/>
          <p:cNvSpPr>
            <a:spLocks/>
          </p:cNvSpPr>
          <p:nvPr/>
        </p:nvSpPr>
        <p:spPr>
          <a:xfrm>
            <a:off x="138652" y="4713110"/>
            <a:ext cx="707168" cy="322262"/>
          </a:xfrm>
          <a:prstGeom prst="rect">
            <a:avLst/>
          </a:prstGeom>
          <a:noFill/>
          <a:ln w="12700" cap="flat" cmpd="sng">
            <a:noFill/>
            <a:prstDash val="solid"/>
            <a:round/>
          </a:ln>
        </p:spPr>
        <p:txBody>
          <a:bodyPr vert="horz" wrap="square" lIns="91425" tIns="91425" rIns="91425" bIns="91425" anchor="t" anchorCtr="0">
            <a:prstTxWarp prst="textNoShape">
              <a:avLst/>
            </a:prstTxWarp>
          </a:bodyPr>
          <a:lstStyle/>
          <a:p>
            <a:pPr marL="0" indent="0" algn="l">
              <a:lnSpc>
                <a:spcPct val="100000"/>
              </a:lnSpc>
              <a:spcBef>
                <a:spcPts val="0"/>
              </a:spcBef>
              <a:spcAft>
                <a:spcPts val="0"/>
              </a:spcAft>
              <a:buNone/>
            </a:pPr>
            <a:r>
              <a:rPr lang="en-US" altLang="zh-CN" sz="1000" b="0" i="0" u="none" strike="noStrike" kern="0" cap="none" spc="0" baseline="0">
                <a:solidFill>
                  <a:schemeClr val="tx1"/>
                </a:solidFill>
                <a:latin typeface="Arial" charset="0"/>
                <a:ea typeface="Arial" charset="0"/>
                <a:cs typeface="Arial" charset="0"/>
                <a:sym typeface="Arial" charset="0"/>
              </a:rPr>
              <a:t>Source :</a:t>
            </a:r>
            <a:endParaRPr lang="zh-CN" altLang="en-US" sz="1000" b="0" i="0" u="none" strike="noStrike" kern="0" cap="none" spc="0" baseline="0">
              <a:solidFill>
                <a:schemeClr val="tx1"/>
              </a:solidFill>
              <a:latin typeface="Arial" charset="0"/>
              <a:ea typeface="Arial" charset="0"/>
              <a:cs typeface="Arial" charset="0"/>
              <a:sym typeface="Arial" charset="0"/>
            </a:endParaRPr>
          </a:p>
        </p:txBody>
      </p:sp>
      <p:sp>
        <p:nvSpPr>
          <p:cNvPr id="100" name="矩形"/>
          <p:cNvSpPr>
            <a:spLocks/>
          </p:cNvSpPr>
          <p:nvPr/>
        </p:nvSpPr>
        <p:spPr>
          <a:xfrm>
            <a:off x="728253" y="1296440"/>
            <a:ext cx="7687493" cy="2472690"/>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l">
              <a:lnSpc>
                <a:spcPct val="100000"/>
              </a:lnSpc>
              <a:spcBef>
                <a:spcPts val="0"/>
              </a:spcBef>
              <a:spcAft>
                <a:spcPts val="0"/>
              </a:spcAft>
              <a:buNone/>
            </a:pPr>
            <a:r>
              <a:rPr lang="en-US" altLang="zh-CN" sz="1600" b="0" i="0" u="none" strike="noStrike" kern="0" cap="none" spc="0" baseline="0">
                <a:solidFill>
                  <a:srgbClr val="000000"/>
                </a:solidFill>
                <a:latin typeface="Arial" charset="0"/>
                <a:ea typeface="Arial" charset="0"/>
                <a:cs typeface="Arial" charset="0"/>
                <a:sym typeface="Arial" charset="0"/>
              </a:rPr>
              <a:t>The modeling and results phase of the Bus Reservation System project involves designing the database schema, creating mockups for the user interface, developing and implementing the system, testing and validating its functionality, deploying it for real-world usage, and analyzing results to evaluate its performance and usability.
</a:t>
            </a:r>
            <a:endParaRPr lang="zh-CN" altLang="en-US" sz="1600" b="0" i="0" u="none" strike="noStrike" kern="0" cap="none" spc="0" baseline="0">
              <a:solidFill>
                <a:srgbClr val="000000"/>
              </a:solidFill>
              <a:latin typeface="Arial" charset="0"/>
              <a:ea typeface="Arial" charset="0"/>
              <a:cs typeface="Arial" charset="0"/>
              <a:sym typeface="Arial" charset="0"/>
            </a:endParaRPr>
          </a:p>
        </p:txBody>
      </p:sp>
    </p:spTree>
    <p:extLst>
      <p:ext uri="{BB962C8B-B14F-4D97-AF65-F5344CB8AC3E}">
        <p14:creationId xmlns:p14="http://schemas.microsoft.com/office/powerpoint/2010/main" val="756618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3" name="文本框"/>
          <p:cNvSpPr>
            <a:spLocks noGrp="1"/>
          </p:cNvSpPr>
          <p:nvPr>
            <p:ph type="title"/>
          </p:nvPr>
        </p:nvSpPr>
        <p:spPr>
          <a:xfrm>
            <a:off x="155850" y="613141"/>
            <a:ext cx="8832300" cy="451933"/>
          </a:xfrm>
          <a:prstGeom prst="rect">
            <a:avLst/>
          </a:prstGeom>
          <a:noFill/>
          <a:ln w="12700" cap="flat" cmpd="sng">
            <a:noFill/>
            <a:prstDash val="solid"/>
            <a:round/>
          </a:ln>
        </p:spPr>
        <p:txBody>
          <a:bodyPr vert="horz" wrap="square" lIns="91440" tIns="45720" rIns="91440" bIns="45720" anchor="b" anchorCtr="0">
            <a:prstTxWarp prst="textNoShape">
              <a:avLst/>
            </a:prstTxWarp>
          </a:bodyPr>
          <a:lstStyle/>
          <a:p>
            <a:pPr marL="0" indent="0" algn="ctr">
              <a:lnSpc>
                <a:spcPct val="100000"/>
              </a:lnSpc>
              <a:spcBef>
                <a:spcPts val="0"/>
              </a:spcBef>
              <a:spcAft>
                <a:spcPts val="0"/>
              </a:spcAft>
              <a:buNone/>
            </a:pPr>
            <a:r>
              <a:rPr lang="en-US" altLang="zh-CN" sz="2400" b="0" i="0" u="none" strike="noStrike" kern="0" cap="none" spc="0" baseline="0">
                <a:solidFill>
                  <a:srgbClr val="000000"/>
                </a:solidFill>
                <a:latin typeface="Arial" charset="0"/>
                <a:ea typeface="Arial" charset="0"/>
                <a:cs typeface="Lucida Sans"/>
              </a:rPr>
              <a:t>Homepage</a:t>
            </a:r>
            <a:endParaRPr lang="zh-CN" altLang="en-US" sz="2400" b="0" i="0" u="none" strike="noStrike" kern="0" cap="none" spc="0" baseline="0">
              <a:solidFill>
                <a:srgbClr val="000000"/>
              </a:solidFill>
              <a:latin typeface="Arial" charset="0"/>
              <a:ea typeface="Arial" charset="0"/>
              <a:cs typeface="Lucida Sans"/>
            </a:endParaRPr>
          </a:p>
        </p:txBody>
      </p:sp>
      <p:sp>
        <p:nvSpPr>
          <p:cNvPr id="114" name="文本框"/>
          <p:cNvSpPr>
            <a:spLocks noGrp="1"/>
          </p:cNvSpPr>
          <p:nvPr>
            <p:ph type="body" idx="1"/>
          </p:nvPr>
        </p:nvSpPr>
        <p:spPr>
          <a:xfrm>
            <a:off x="311699" y="1389599"/>
            <a:ext cx="8696833" cy="3179400"/>
          </a:xfrm>
          <a:prstGeom prst="rect">
            <a:avLst/>
          </a:prstGeom>
          <a:noFill/>
          <a:ln w="12700" cap="flat" cmpd="sng">
            <a:noFill/>
            <a:prstDash val="solid"/>
            <a:round/>
          </a:ln>
        </p:spPr>
        <p:txBody>
          <a:bodyPr vert="horz" wrap="square" lIns="91440" tIns="45720" rIns="91440" bIns="45720" anchor="t" anchorCtr="0">
            <a:prstTxWarp prst="textNoShape">
              <a:avLst/>
            </a:prstTxWarp>
          </a:bodyPr>
          <a:lstStyle/>
          <a:p>
            <a:pPr marL="456946" indent="-304673" algn="l">
              <a:lnSpc>
                <a:spcPct val="115000"/>
              </a:lnSpc>
              <a:spcBef>
                <a:spcPts val="0"/>
              </a:spcBef>
              <a:spcAft>
                <a:spcPts val="0"/>
              </a:spcAft>
              <a:buSzPts val="1200"/>
              <a:buFont typeface="Droid Sans"/>
              <a:buChar char="●"/>
            </a:pPr>
            <a:endParaRPr lang="zh-CN" altLang="en-US" sz="1200" b="0" i="0" u="none" strike="noStrike" kern="0" cap="none" spc="0" baseline="0">
              <a:solidFill>
                <a:srgbClr val="000000"/>
              </a:solidFill>
              <a:latin typeface="Arial" charset="0"/>
              <a:ea typeface="Arial" charset="0"/>
              <a:cs typeface="Lucida Sans"/>
            </a:endParaRPr>
          </a:p>
        </p:txBody>
      </p:sp>
      <p:pic>
        <p:nvPicPr>
          <p:cNvPr id="115" name="图片"/>
          <p:cNvPicPr>
            <a:picLocks/>
          </p:cNvPicPr>
          <p:nvPr/>
        </p:nvPicPr>
        <p:blipFill>
          <a:blip r:embed="rId2">
            <a:extLst>
              <a:ext uri="{28A0092B-C50C-407E-A947-70E740481C1C}">
                <a14:useLocalDpi xmlns:a14="http://schemas.microsoft.com/office/drawing/2010/main" val="0"/>
              </a:ext>
            </a:extLst>
          </a:blip>
          <a:srcRect/>
          <a:stretch/>
        </p:blipFill>
        <p:spPr>
          <a:xfrm>
            <a:off x="311699" y="1187637"/>
            <a:ext cx="8696833" cy="3543852"/>
          </a:xfrm>
          <a:prstGeom prst="rect">
            <a:avLst/>
          </a:prstGeom>
          <a:noFill/>
          <a:ln w="12700" cap="flat" cmpd="sng">
            <a:noFill/>
            <a:prstDash val="solid"/>
            <a:miter/>
          </a:ln>
        </p:spPr>
      </p:pic>
    </p:spTree>
    <p:extLst>
      <p:ext uri="{BB962C8B-B14F-4D97-AF65-F5344CB8AC3E}">
        <p14:creationId xmlns:p14="http://schemas.microsoft.com/office/powerpoint/2010/main" val="715569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5" name="文本框"/>
          <p:cNvSpPr>
            <a:spLocks noGrp="1"/>
          </p:cNvSpPr>
          <p:nvPr>
            <p:ph type="title"/>
          </p:nvPr>
        </p:nvSpPr>
        <p:spPr>
          <a:xfrm>
            <a:off x="628560" y="601132"/>
            <a:ext cx="7886430" cy="666516"/>
          </a:xfrm>
          <a:prstGeom prst="rect">
            <a:avLst/>
          </a:prstGeom>
          <a:noFill/>
          <a:ln w="12700" cap="flat" cmpd="sng">
            <a:noFill/>
            <a:prstDash val="solid"/>
            <a:miter/>
          </a:ln>
        </p:spPr>
        <p:txBody>
          <a:bodyPr vert="horz" wrap="square" lIns="91440" tIns="45720" rIns="91440" bIns="45720" anchor="ctr" anchorCtr="0">
            <a:prstTxWarp prst="textNoShape">
              <a:avLst/>
            </a:prstTxWarp>
          </a:bodyPr>
          <a:lstStyle/>
          <a:p>
            <a:pPr marL="0" indent="0" algn="ctr">
              <a:lnSpc>
                <a:spcPct val="100000"/>
              </a:lnSpc>
              <a:spcBef>
                <a:spcPts val="0"/>
              </a:spcBef>
              <a:spcAft>
                <a:spcPts val="0"/>
              </a:spcAft>
              <a:buNone/>
            </a:pPr>
            <a:r>
              <a:rPr lang="en-US" altLang="zh-CN" sz="1400" b="1" i="0" u="none" strike="noStrike" kern="0" cap="none" spc="0" baseline="0">
                <a:solidFill>
                  <a:srgbClr val="000000"/>
                </a:solidFill>
                <a:latin typeface="Arial" charset="0"/>
                <a:ea typeface="Arial" charset="0"/>
                <a:cs typeface="Lucida Sans"/>
              </a:rPr>
              <a:t>About-Us-Page</a:t>
            </a:r>
            <a:endParaRPr lang="zh-CN" altLang="en-US" sz="1400" b="1" i="0" u="none" strike="noStrike" kern="0" cap="none" spc="0" baseline="0">
              <a:solidFill>
                <a:srgbClr val="000000"/>
              </a:solidFill>
              <a:latin typeface="Arial" charset="0"/>
              <a:ea typeface="Arial" charset="0"/>
              <a:cs typeface="Lucida Sans"/>
            </a:endParaRPr>
          </a:p>
        </p:txBody>
      </p:sp>
      <p:pic>
        <p:nvPicPr>
          <p:cNvPr id="126" name="图片"/>
          <p:cNvPicPr>
            <a:picLocks/>
          </p:cNvPicPr>
          <p:nvPr/>
        </p:nvPicPr>
        <p:blipFill>
          <a:blip r:embed="rId2">
            <a:extLst>
              <a:ext uri="{28A0092B-C50C-407E-A947-70E740481C1C}">
                <a14:useLocalDpi xmlns:a14="http://schemas.microsoft.com/office/drawing/2010/main" val="0"/>
              </a:ext>
            </a:extLst>
          </a:blip>
          <a:srcRect/>
          <a:stretch/>
        </p:blipFill>
        <p:spPr>
          <a:xfrm rot="21600000">
            <a:off x="999971" y="1174309"/>
            <a:ext cx="7058931" cy="3557179"/>
          </a:xfrm>
          <a:prstGeom prst="rect">
            <a:avLst/>
          </a:prstGeom>
          <a:noFill/>
          <a:ln w="12700" cap="flat" cmpd="sng">
            <a:noFill/>
            <a:prstDash val="solid"/>
            <a:miter/>
          </a:ln>
        </p:spPr>
      </p:pic>
    </p:spTree>
    <p:extLst>
      <p:ext uri="{BB962C8B-B14F-4D97-AF65-F5344CB8AC3E}">
        <p14:creationId xmlns:p14="http://schemas.microsoft.com/office/powerpoint/2010/main" val="508227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7" name="文本框"/>
          <p:cNvSpPr>
            <a:spLocks noGrp="1"/>
          </p:cNvSpPr>
          <p:nvPr>
            <p:ph type="title"/>
          </p:nvPr>
        </p:nvSpPr>
        <p:spPr>
          <a:xfrm>
            <a:off x="628560" y="634999"/>
            <a:ext cx="7886430" cy="632649"/>
          </a:xfrm>
          <a:prstGeom prst="rect">
            <a:avLst/>
          </a:prstGeom>
          <a:noFill/>
          <a:ln w="12700" cap="flat" cmpd="sng">
            <a:noFill/>
            <a:prstDash val="solid"/>
            <a:miter/>
          </a:ln>
        </p:spPr>
        <p:txBody>
          <a:bodyPr vert="horz" wrap="square" lIns="91440" tIns="45720" rIns="91440" bIns="45720" anchor="ctr" anchorCtr="0">
            <a:prstTxWarp prst="textNoShape">
              <a:avLst/>
            </a:prstTxWarp>
          </a:bodyPr>
          <a:lstStyle/>
          <a:p>
            <a:pPr marL="0" indent="0" algn="ctr">
              <a:lnSpc>
                <a:spcPct val="100000"/>
              </a:lnSpc>
              <a:spcBef>
                <a:spcPts val="0"/>
              </a:spcBef>
              <a:spcAft>
                <a:spcPts val="0"/>
              </a:spcAft>
              <a:buNone/>
            </a:pPr>
            <a:r>
              <a:rPr lang="en-US" altLang="zh-CN" sz="1400" b="1" i="0" u="none" strike="noStrike" kern="0" cap="none" spc="0" baseline="0">
                <a:solidFill>
                  <a:srgbClr val="000000"/>
                </a:solidFill>
                <a:latin typeface="Arial" charset="0"/>
                <a:ea typeface="Arial" charset="0"/>
                <a:cs typeface="Lucida Sans"/>
              </a:rPr>
              <a:t>Service-Page</a:t>
            </a:r>
            <a:endParaRPr lang="zh-CN" altLang="en-US" sz="1400" b="1" i="0" u="none" strike="noStrike" kern="0" cap="none" spc="0" baseline="0">
              <a:solidFill>
                <a:srgbClr val="000000"/>
              </a:solidFill>
              <a:latin typeface="Arial" charset="0"/>
              <a:ea typeface="Arial" charset="0"/>
              <a:cs typeface="Lucida Sans"/>
            </a:endParaRPr>
          </a:p>
        </p:txBody>
      </p:sp>
      <p:pic>
        <p:nvPicPr>
          <p:cNvPr id="128" name="图片"/>
          <p:cNvPicPr>
            <a:picLocks/>
          </p:cNvPicPr>
          <p:nvPr/>
        </p:nvPicPr>
        <p:blipFill>
          <a:blip r:embed="rId2">
            <a:extLst>
              <a:ext uri="{28A0092B-C50C-407E-A947-70E740481C1C}">
                <a14:useLocalDpi xmlns:a14="http://schemas.microsoft.com/office/drawing/2010/main" val="0"/>
              </a:ext>
            </a:extLst>
          </a:blip>
          <a:srcRect/>
          <a:stretch/>
        </p:blipFill>
        <p:spPr>
          <a:xfrm>
            <a:off x="531628" y="1293392"/>
            <a:ext cx="8070112" cy="3480627"/>
          </a:xfrm>
          <a:prstGeom prst="rect">
            <a:avLst/>
          </a:prstGeom>
          <a:noFill/>
          <a:ln w="12700" cap="flat" cmpd="sng">
            <a:noFill/>
            <a:prstDash val="solid"/>
            <a:miter/>
          </a:ln>
        </p:spPr>
      </p:pic>
    </p:spTree>
    <p:extLst>
      <p:ext uri="{BB962C8B-B14F-4D97-AF65-F5344CB8AC3E}">
        <p14:creationId xmlns:p14="http://schemas.microsoft.com/office/powerpoint/2010/main" val="449070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9" name="文本框"/>
          <p:cNvSpPr>
            <a:spLocks noGrp="1"/>
          </p:cNvSpPr>
          <p:nvPr>
            <p:ph type="title"/>
          </p:nvPr>
        </p:nvSpPr>
        <p:spPr>
          <a:xfrm>
            <a:off x="628560" y="643466"/>
            <a:ext cx="7886430" cy="624182"/>
          </a:xfrm>
          <a:prstGeom prst="rect">
            <a:avLst/>
          </a:prstGeom>
          <a:noFill/>
          <a:ln w="12700" cap="flat" cmpd="sng">
            <a:noFill/>
            <a:prstDash val="solid"/>
            <a:miter/>
          </a:ln>
        </p:spPr>
        <p:txBody>
          <a:bodyPr vert="horz" wrap="square" lIns="91440" tIns="45720" rIns="91440" bIns="45720" anchor="ctr" anchorCtr="0">
            <a:prstTxWarp prst="textNoShape">
              <a:avLst/>
            </a:prstTxWarp>
          </a:bodyPr>
          <a:lstStyle/>
          <a:p>
            <a:pPr marL="0" indent="0" algn="ctr">
              <a:lnSpc>
                <a:spcPct val="100000"/>
              </a:lnSpc>
              <a:spcBef>
                <a:spcPts val="0"/>
              </a:spcBef>
              <a:spcAft>
                <a:spcPts val="0"/>
              </a:spcAft>
              <a:buNone/>
            </a:pPr>
            <a:r>
              <a:rPr lang="en-US" altLang="zh-CN" sz="1400" b="1" i="0" u="none" strike="noStrike" kern="0" cap="none" spc="0" baseline="0">
                <a:solidFill>
                  <a:srgbClr val="000000"/>
                </a:solidFill>
                <a:latin typeface="Arial" charset="0"/>
                <a:ea typeface="Arial" charset="0"/>
                <a:cs typeface="Lucida Sans"/>
              </a:rPr>
              <a:t>Departments-Page</a:t>
            </a:r>
            <a:endParaRPr lang="zh-CN" altLang="en-US" sz="1400" b="1" i="0" u="none" strike="noStrike" kern="0" cap="none" spc="0" baseline="0">
              <a:solidFill>
                <a:srgbClr val="000000"/>
              </a:solidFill>
              <a:latin typeface="Arial" charset="0"/>
              <a:ea typeface="Arial" charset="0"/>
              <a:cs typeface="Lucida Sans"/>
            </a:endParaRPr>
          </a:p>
        </p:txBody>
      </p:sp>
      <p:pic>
        <p:nvPicPr>
          <p:cNvPr id="130" name="图片"/>
          <p:cNvPicPr>
            <a:picLocks/>
          </p:cNvPicPr>
          <p:nvPr/>
        </p:nvPicPr>
        <p:blipFill>
          <a:blip r:embed="rId2">
            <a:extLst>
              <a:ext uri="{28A0092B-C50C-407E-A947-70E740481C1C}">
                <a14:useLocalDpi xmlns:a14="http://schemas.microsoft.com/office/drawing/2010/main" val="0"/>
              </a:ext>
            </a:extLst>
          </a:blip>
          <a:srcRect/>
          <a:stretch/>
        </p:blipFill>
        <p:spPr>
          <a:xfrm>
            <a:off x="531628" y="1440121"/>
            <a:ext cx="8091377" cy="3206307"/>
          </a:xfrm>
          <a:prstGeom prst="rect">
            <a:avLst/>
          </a:prstGeom>
          <a:noFill/>
          <a:ln w="12700" cap="flat" cmpd="sng">
            <a:noFill/>
            <a:prstDash val="solid"/>
            <a:miter/>
          </a:ln>
        </p:spPr>
      </p:pic>
    </p:spTree>
    <p:extLst>
      <p:ext uri="{BB962C8B-B14F-4D97-AF65-F5344CB8AC3E}">
        <p14:creationId xmlns:p14="http://schemas.microsoft.com/office/powerpoint/2010/main" val="175335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1" name="文本框"/>
          <p:cNvSpPr>
            <a:spLocks noGrp="1"/>
          </p:cNvSpPr>
          <p:nvPr>
            <p:ph type="title"/>
          </p:nvPr>
        </p:nvSpPr>
        <p:spPr>
          <a:xfrm>
            <a:off x="628560" y="618066"/>
            <a:ext cx="7886430" cy="649582"/>
          </a:xfrm>
          <a:prstGeom prst="rect">
            <a:avLst/>
          </a:prstGeom>
          <a:noFill/>
          <a:ln w="12700" cap="flat" cmpd="sng">
            <a:noFill/>
            <a:prstDash val="solid"/>
            <a:miter/>
          </a:ln>
        </p:spPr>
        <p:txBody>
          <a:bodyPr vert="horz" wrap="square" lIns="91440" tIns="45720" rIns="91440" bIns="45720" anchor="ctr" anchorCtr="0">
            <a:prstTxWarp prst="textNoShape">
              <a:avLst/>
            </a:prstTxWarp>
          </a:bodyPr>
          <a:lstStyle/>
          <a:p>
            <a:pPr marL="0" indent="0" algn="ctr">
              <a:lnSpc>
                <a:spcPct val="100000"/>
              </a:lnSpc>
              <a:spcBef>
                <a:spcPts val="0"/>
              </a:spcBef>
              <a:spcAft>
                <a:spcPts val="0"/>
              </a:spcAft>
              <a:buNone/>
            </a:pPr>
            <a:r>
              <a:rPr lang="en-US" altLang="zh-CN" sz="1400" b="1" i="0" u="none" strike="noStrike" kern="0" cap="none" spc="0" baseline="0">
                <a:solidFill>
                  <a:srgbClr val="000000"/>
                </a:solidFill>
                <a:latin typeface="Arial" charset="0"/>
                <a:ea typeface="Arial" charset="0"/>
                <a:cs typeface="Lucida Sans"/>
              </a:rPr>
              <a:t>Blog-Page</a:t>
            </a:r>
            <a:endParaRPr lang="zh-CN" altLang="en-US" sz="1400" b="1" i="0" u="none" strike="noStrike" kern="0" cap="none" spc="0" baseline="0">
              <a:solidFill>
                <a:srgbClr val="000000"/>
              </a:solidFill>
              <a:latin typeface="Arial" charset="0"/>
              <a:ea typeface="Arial" charset="0"/>
              <a:cs typeface="Lucida Sans"/>
            </a:endParaRPr>
          </a:p>
        </p:txBody>
      </p:sp>
      <p:pic>
        <p:nvPicPr>
          <p:cNvPr id="132" name="图片"/>
          <p:cNvPicPr>
            <a:picLocks/>
          </p:cNvPicPr>
          <p:nvPr/>
        </p:nvPicPr>
        <p:blipFill>
          <a:blip r:embed="rId2">
            <a:extLst>
              <a:ext uri="{28A0092B-C50C-407E-A947-70E740481C1C}">
                <a14:useLocalDpi xmlns:a14="http://schemas.microsoft.com/office/drawing/2010/main" val="0"/>
              </a:ext>
            </a:extLst>
          </a:blip>
          <a:srcRect/>
          <a:stretch/>
        </p:blipFill>
        <p:spPr>
          <a:xfrm>
            <a:off x="628560" y="1210427"/>
            <a:ext cx="7886430" cy="3315008"/>
          </a:xfrm>
          <a:prstGeom prst="rect">
            <a:avLst/>
          </a:prstGeom>
          <a:noFill/>
          <a:ln w="12700" cap="flat" cmpd="sng">
            <a:noFill/>
            <a:prstDash val="solid"/>
            <a:miter/>
          </a:ln>
        </p:spPr>
      </p:pic>
    </p:spTree>
    <p:extLst>
      <p:ext uri="{BB962C8B-B14F-4D97-AF65-F5344CB8AC3E}">
        <p14:creationId xmlns:p14="http://schemas.microsoft.com/office/powerpoint/2010/main" val="1032773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 name="文本框"/>
          <p:cNvSpPr>
            <a:spLocks noGrp="1"/>
          </p:cNvSpPr>
          <p:nvPr>
            <p:ph type="title"/>
          </p:nvPr>
        </p:nvSpPr>
        <p:spPr>
          <a:xfrm>
            <a:off x="215052" y="719666"/>
            <a:ext cx="8421857" cy="547983"/>
          </a:xfrm>
          <a:prstGeom prst="rect">
            <a:avLst/>
          </a:prstGeom>
          <a:noFill/>
          <a:ln w="12700" cap="flat" cmpd="sng">
            <a:noFill/>
            <a:prstDash val="solid"/>
            <a:miter/>
          </a:ln>
        </p:spPr>
        <p:txBody>
          <a:bodyPr vert="horz" wrap="square" lIns="91440" tIns="45720" rIns="91440" bIns="45720" anchor="ctr" anchorCtr="0">
            <a:prstTxWarp prst="textNoShape">
              <a:avLst/>
            </a:prstTxWarp>
          </a:bodyPr>
          <a:lstStyle/>
          <a:p>
            <a:pPr marL="0" indent="0" algn="l">
              <a:lnSpc>
                <a:spcPct val="100000"/>
              </a:lnSpc>
              <a:spcBef>
                <a:spcPts val="0"/>
              </a:spcBef>
              <a:spcAft>
                <a:spcPts val="0"/>
              </a:spcAft>
              <a:buNone/>
            </a:pPr>
            <a:r>
              <a:rPr lang="en-US" altLang="zh-CN" sz="1600" b="1" i="0" u="none" strike="noStrike" kern="0" cap="none" spc="0" baseline="0">
                <a:solidFill>
                  <a:srgbClr val="213163"/>
                </a:solidFill>
                <a:latin typeface="Arial" charset="0"/>
                <a:ea typeface="Arial" charset="0"/>
                <a:cs typeface="Lucida Sans"/>
              </a:rPr>
              <a:t>Future Enhancements</a:t>
            </a:r>
            <a:r>
              <a:rPr lang="en-US" altLang="zh-CN" sz="1600" b="1" i="0" u="none" strike="noStrike" kern="0" cap="none" spc="0" baseline="0">
                <a:solidFill>
                  <a:srgbClr val="374151"/>
                </a:solidFill>
                <a:latin typeface="Arial" charset="0"/>
                <a:ea typeface="Arial" charset="0"/>
                <a:cs typeface="Times New Roman" charset="0"/>
              </a:rPr>
              <a:t>:</a:t>
            </a:r>
            <a:br>
              <a:rPr lang="zh-CN" altLang="en-US" sz="1400" b="0" i="0" u="none" strike="noStrike" kern="0" cap="none" spc="0" baseline="0">
                <a:solidFill>
                  <a:srgbClr val="374151"/>
                </a:solidFill>
                <a:latin typeface="Söhne" charset="0"/>
                <a:ea typeface="Arial" charset="0"/>
                <a:cs typeface="Lucida Sans"/>
              </a:rPr>
            </a:br>
            <a:endParaRPr lang="zh-CN" altLang="en-US" sz="1400" b="0" i="0" u="none" strike="noStrike" kern="0" cap="none" spc="0" baseline="0">
              <a:solidFill>
                <a:srgbClr val="000000"/>
              </a:solidFill>
              <a:latin typeface="Arial" charset="0"/>
              <a:ea typeface="Arial" charset="0"/>
              <a:cs typeface="Lucida Sans"/>
            </a:endParaRPr>
          </a:p>
        </p:txBody>
      </p:sp>
      <p:sp>
        <p:nvSpPr>
          <p:cNvPr id="134" name="矩形"/>
          <p:cNvSpPr>
            <a:spLocks/>
          </p:cNvSpPr>
          <p:nvPr/>
        </p:nvSpPr>
        <p:spPr>
          <a:xfrm rot="16536">
            <a:off x="2477527" y="1004631"/>
            <a:ext cx="4572000" cy="3544253"/>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290449" indent="-285750" algn="l">
              <a:lnSpc>
                <a:spcPct val="150000"/>
              </a:lnSpc>
              <a:spcBef>
                <a:spcPts val="0"/>
              </a:spcBef>
              <a:spcAft>
                <a:spcPts val="0"/>
              </a:spcAft>
              <a:buFont typeface="Arial" charset="0"/>
              <a:buChar char="•"/>
            </a:pPr>
            <a:r>
              <a:rPr lang="en-US" altLang="zh-CN" sz="1600" b="0" i="0" u="none" strike="noStrike" kern="0" cap="none" spc="0" baseline="0">
                <a:solidFill>
                  <a:srgbClr val="000000"/>
                </a:solidFill>
                <a:latin typeface="Arial" charset="0"/>
                <a:ea typeface="Arial" charset="0"/>
                <a:cs typeface="Arial" charset="0"/>
                <a:sym typeface="Arial" charset="0"/>
              </a:rPr>
              <a:t>Mobile App Integration</a:t>
            </a:r>
          </a:p>
          <a:p>
            <a:pPr marL="290449" indent="-285750" algn="l">
              <a:lnSpc>
                <a:spcPct val="100000"/>
              </a:lnSpc>
              <a:spcBef>
                <a:spcPts val="0"/>
              </a:spcBef>
              <a:spcAft>
                <a:spcPts val="0"/>
              </a:spcAft>
              <a:buFont typeface="Arial" charset="0"/>
              <a:buChar char="•"/>
            </a:pPr>
            <a:r>
              <a:rPr lang="en-US" altLang="zh-CN" sz="1600" b="0" i="0" u="none" strike="noStrike" kern="0" cap="none" spc="0" baseline="0">
                <a:solidFill>
                  <a:srgbClr val="000000"/>
                </a:solidFill>
                <a:latin typeface="Arial" charset="0"/>
                <a:ea typeface="Arial" charset="0"/>
                <a:cs typeface="Arial" charset="0"/>
                <a:sym typeface="Arial" charset="0"/>
              </a:rPr>
              <a:t>Transportation APIs Integration</a:t>
            </a:r>
          </a:p>
          <a:p>
            <a:pPr marL="290449" indent="-285750" algn="l">
              <a:lnSpc>
                <a:spcPct val="150000"/>
              </a:lnSpc>
              <a:spcBef>
                <a:spcPts val="0"/>
              </a:spcBef>
              <a:spcAft>
                <a:spcPts val="0"/>
              </a:spcAft>
              <a:buFont typeface="Arial" charset="0"/>
              <a:buChar char="•"/>
            </a:pPr>
            <a:r>
              <a:rPr lang="en-US" altLang="zh-CN" sz="1600" b="0" i="0" u="none" strike="noStrike" kern="0" cap="none" spc="0" baseline="0">
                <a:solidFill>
                  <a:srgbClr val="000000"/>
                </a:solidFill>
                <a:latin typeface="Arial" charset="0"/>
                <a:ea typeface="Arial" charset="0"/>
                <a:cs typeface="Arial" charset="0"/>
                <a:sym typeface="Arial" charset="0"/>
              </a:rPr>
              <a:t>Personalized Recommendations</a:t>
            </a:r>
          </a:p>
          <a:p>
            <a:pPr marL="290449" indent="-285750" algn="l">
              <a:lnSpc>
                <a:spcPct val="150000"/>
              </a:lnSpc>
              <a:spcBef>
                <a:spcPts val="0"/>
              </a:spcBef>
              <a:spcAft>
                <a:spcPts val="0"/>
              </a:spcAft>
              <a:buFont typeface="Arial" charset="0"/>
              <a:buChar char="•"/>
            </a:pPr>
            <a:r>
              <a:rPr lang="en-US" altLang="zh-CN" sz="1600" b="0" i="0" u="none" strike="noStrike" kern="0" cap="none" spc="0" baseline="0">
                <a:solidFill>
                  <a:srgbClr val="000000"/>
                </a:solidFill>
                <a:latin typeface="Arial" charset="0"/>
                <a:ea typeface="Arial" charset="0"/>
                <a:cs typeface="Arial" charset="0"/>
                <a:sym typeface="Arial" charset="0"/>
              </a:rPr>
              <a:t>Accessibility Features</a:t>
            </a:r>
          </a:p>
          <a:p>
            <a:pPr marL="290449" indent="-285750" algn="l">
              <a:lnSpc>
                <a:spcPct val="150000"/>
              </a:lnSpc>
              <a:spcBef>
                <a:spcPts val="0"/>
              </a:spcBef>
              <a:spcAft>
                <a:spcPts val="0"/>
              </a:spcAft>
              <a:buFont typeface="Arial" charset="0"/>
              <a:buChar char="•"/>
            </a:pPr>
            <a:r>
              <a:rPr lang="en-US" altLang="zh-CN" sz="1600" b="0" i="0" u="none" strike="noStrike" kern="0" cap="none" spc="0" baseline="0">
                <a:solidFill>
                  <a:srgbClr val="000000"/>
                </a:solidFill>
                <a:latin typeface="Arial" charset="0"/>
                <a:ea typeface="Arial" charset="0"/>
                <a:cs typeface="Arial" charset="0"/>
                <a:sym typeface="Arial" charset="0"/>
              </a:rPr>
              <a:t>Multi-Language Support</a:t>
            </a:r>
          </a:p>
          <a:p>
            <a:pPr marL="290449" indent="-285750" algn="l">
              <a:lnSpc>
                <a:spcPct val="150000"/>
              </a:lnSpc>
              <a:spcBef>
                <a:spcPts val="0"/>
              </a:spcBef>
              <a:spcAft>
                <a:spcPts val="0"/>
              </a:spcAft>
              <a:buFont typeface="Arial" charset="0"/>
              <a:buChar char="•"/>
            </a:pPr>
            <a:r>
              <a:rPr lang="en-US" altLang="zh-CN" sz="1600" b="0" i="0" u="none" strike="noStrike" kern="0" cap="none" spc="0" baseline="0">
                <a:solidFill>
                  <a:srgbClr val="000000"/>
                </a:solidFill>
                <a:latin typeface="Arial" charset="0"/>
                <a:ea typeface="Arial" charset="0"/>
                <a:cs typeface="Arial" charset="0"/>
                <a:sym typeface="Arial" charset="0"/>
              </a:rPr>
              <a:t>Social Media Integration</a:t>
            </a:r>
          </a:p>
          <a:p>
            <a:pPr marL="290449" indent="-285750" algn="l">
              <a:lnSpc>
                <a:spcPct val="150000"/>
              </a:lnSpc>
              <a:spcBef>
                <a:spcPts val="0"/>
              </a:spcBef>
              <a:spcAft>
                <a:spcPts val="0"/>
              </a:spcAft>
              <a:buFont typeface="Arial" charset="0"/>
              <a:buChar char="•"/>
            </a:pPr>
            <a:r>
              <a:rPr lang="en-US" altLang="zh-CN" sz="1600" b="0" i="0" u="none" strike="noStrike" kern="0" cap="none" spc="0" baseline="0">
                <a:solidFill>
                  <a:srgbClr val="000000"/>
                </a:solidFill>
                <a:latin typeface="Arial" charset="0"/>
                <a:ea typeface="Arial" charset="0"/>
                <a:cs typeface="Arial" charset="0"/>
                <a:sym typeface="Arial" charset="0"/>
              </a:rPr>
              <a:t>Dynamic Pricing Optimization</a:t>
            </a:r>
          </a:p>
          <a:p>
            <a:pPr marL="290449" indent="-285750" algn="l">
              <a:lnSpc>
                <a:spcPct val="150000"/>
              </a:lnSpc>
              <a:spcBef>
                <a:spcPts val="0"/>
              </a:spcBef>
              <a:spcAft>
                <a:spcPts val="0"/>
              </a:spcAft>
              <a:buFont typeface="Arial" charset="0"/>
              <a:buChar char="•"/>
            </a:pPr>
            <a:r>
              <a:rPr lang="en-US" altLang="zh-CN" sz="1600" b="0" i="0" u="none" strike="noStrike" kern="0" cap="none" spc="0" baseline="0">
                <a:solidFill>
                  <a:srgbClr val="000000"/>
                </a:solidFill>
                <a:latin typeface="Arial" charset="0"/>
                <a:ea typeface="Arial" charset="0"/>
                <a:cs typeface="Arial" charset="0"/>
                <a:sym typeface="Arial" charset="0"/>
              </a:rPr>
              <a:t>Customer Feedback and Ratings</a:t>
            </a:r>
          </a:p>
          <a:p>
            <a:pPr marL="290449" indent="-285750" algn="l">
              <a:lnSpc>
                <a:spcPct val="150000"/>
              </a:lnSpc>
              <a:spcBef>
                <a:spcPts val="0"/>
              </a:spcBef>
              <a:spcAft>
                <a:spcPts val="0"/>
              </a:spcAft>
              <a:buFont typeface="Arial" charset="0"/>
              <a:buChar char="•"/>
            </a:pPr>
            <a:r>
              <a:rPr lang="en-US" altLang="zh-CN" sz="1600" b="0" i="0" u="none" strike="noStrike" kern="0" cap="none" spc="0" baseline="0">
                <a:solidFill>
                  <a:srgbClr val="000000"/>
                </a:solidFill>
                <a:latin typeface="Arial" charset="0"/>
                <a:ea typeface="Arial" charset="0"/>
                <a:cs typeface="Arial" charset="0"/>
                <a:sym typeface="Arial" charset="0"/>
              </a:rPr>
              <a:t>Environmental Impact Analysis</a:t>
            </a:r>
          </a:p>
          <a:p>
            <a:pPr marL="290449" indent="-285750" algn="l">
              <a:lnSpc>
                <a:spcPct val="150000"/>
              </a:lnSpc>
              <a:spcBef>
                <a:spcPts val="0"/>
              </a:spcBef>
              <a:spcAft>
                <a:spcPts val="0"/>
              </a:spcAft>
              <a:buFont typeface="Arial" charset="0"/>
              <a:buChar char="•"/>
            </a:pPr>
            <a:r>
              <a:rPr lang="en-US" altLang="zh-CN" sz="1600" b="0" i="0" u="none" strike="noStrike" kern="0" cap="none" spc="0" baseline="0">
                <a:solidFill>
                  <a:srgbClr val="000000"/>
                </a:solidFill>
                <a:latin typeface="Arial" charset="0"/>
                <a:ea typeface="Arial" charset="0"/>
                <a:cs typeface="Arial" charset="0"/>
                <a:sym typeface="Arial" charset="0"/>
              </a:rPr>
              <a:t>Blockchain Integration</a:t>
            </a:r>
            <a:endParaRPr lang="zh-CN" altLang="en-US" sz="1600" b="0" i="0" u="none" strike="noStrike" kern="0" cap="none" spc="0" baseline="0">
              <a:solidFill>
                <a:srgbClr val="000000"/>
              </a:solidFill>
              <a:latin typeface="Arial" charset="0"/>
              <a:ea typeface="Arial" charset="0"/>
              <a:cs typeface="Arial" charset="0"/>
              <a:sym typeface="Arial" charset="0"/>
            </a:endParaRPr>
          </a:p>
        </p:txBody>
      </p:sp>
    </p:spTree>
    <p:extLst>
      <p:ext uri="{BB962C8B-B14F-4D97-AF65-F5344CB8AC3E}">
        <p14:creationId xmlns:p14="http://schemas.microsoft.com/office/powerpoint/2010/main" val="18938880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5" name="文本框"/>
          <p:cNvSpPr>
            <a:spLocks noGrp="1"/>
          </p:cNvSpPr>
          <p:nvPr>
            <p:ph type="title"/>
          </p:nvPr>
        </p:nvSpPr>
        <p:spPr>
          <a:xfrm>
            <a:off x="131032" y="682129"/>
            <a:ext cx="2936082" cy="322263"/>
          </a:xfrm>
          <a:prstGeom prst="rect">
            <a:avLst/>
          </a:prstGeom>
          <a:noFill/>
          <a:ln w="12700" cap="flat" cmpd="sng">
            <a:noFill/>
            <a:prstDash val="solid"/>
            <a:round/>
          </a:ln>
        </p:spPr>
        <p:txBody>
          <a:bodyPr vert="horz" wrap="square" lIns="91425" tIns="91425" rIns="91425" bIns="91425" anchor="t" anchorCtr="0">
            <a:prstTxWarp prst="textNoShape">
              <a:avLst/>
            </a:prstTxWarp>
          </a:bodyPr>
          <a:lstStyle/>
          <a:p>
            <a:pPr marL="0" indent="0" algn="l">
              <a:lnSpc>
                <a:spcPct val="100000"/>
              </a:lnSpc>
              <a:spcBef>
                <a:spcPts val="0"/>
              </a:spcBef>
              <a:spcAft>
                <a:spcPts val="0"/>
              </a:spcAft>
              <a:buNone/>
            </a:pPr>
            <a:r>
              <a:rPr lang="en-US" altLang="zh-CN" sz="1600" b="1" i="0" u="none" strike="noStrike" kern="0" cap="none" spc="0" baseline="0">
                <a:solidFill>
                  <a:srgbClr val="213163"/>
                </a:solidFill>
                <a:latin typeface="Arial" charset="0"/>
                <a:ea typeface="Arial" charset="0"/>
                <a:cs typeface="Lucida Sans"/>
              </a:rPr>
              <a:t>Conclusion</a:t>
            </a:r>
            <a:endParaRPr lang="zh-CN" altLang="en-US" sz="1600" b="0" i="0" u="none" strike="noStrike" kern="0" cap="none" spc="0" baseline="0">
              <a:solidFill>
                <a:srgbClr val="000000"/>
              </a:solidFill>
              <a:latin typeface="Arial" charset="0"/>
              <a:ea typeface="Arial" charset="0"/>
              <a:cs typeface="Lucida Sans"/>
            </a:endParaRPr>
          </a:p>
        </p:txBody>
      </p:sp>
      <p:sp>
        <p:nvSpPr>
          <p:cNvPr id="136" name="直线"/>
          <p:cNvSpPr>
            <a:spLocks/>
          </p:cNvSpPr>
          <p:nvPr/>
        </p:nvSpPr>
        <p:spPr>
          <a:xfrm>
            <a:off x="0" y="4675910"/>
            <a:ext cx="9144000" cy="0"/>
          </a:xfrm>
          <a:prstGeom prst="line">
            <a:avLst/>
          </a:prstGeom>
          <a:noFill/>
          <a:ln w="9525" cap="flat" cmpd="sng">
            <a:solidFill>
              <a:srgbClr val="BFBFBF"/>
            </a:solidFill>
            <a:prstDash val="solid"/>
            <a:round/>
          </a:ln>
        </p:spPr>
      </p:sp>
      <p:sp>
        <p:nvSpPr>
          <p:cNvPr id="137" name="矩形"/>
          <p:cNvSpPr>
            <a:spLocks/>
          </p:cNvSpPr>
          <p:nvPr/>
        </p:nvSpPr>
        <p:spPr>
          <a:xfrm>
            <a:off x="138652" y="4713110"/>
            <a:ext cx="707168" cy="322262"/>
          </a:xfrm>
          <a:prstGeom prst="rect">
            <a:avLst/>
          </a:prstGeom>
          <a:noFill/>
          <a:ln w="12700" cap="flat" cmpd="sng">
            <a:noFill/>
            <a:prstDash val="solid"/>
            <a:round/>
          </a:ln>
        </p:spPr>
        <p:txBody>
          <a:bodyPr vert="horz" wrap="square" lIns="91425" tIns="91425" rIns="91425" bIns="91425" anchor="t" anchorCtr="0">
            <a:prstTxWarp prst="textNoShape">
              <a:avLst/>
            </a:prstTxWarp>
          </a:bodyPr>
          <a:lstStyle/>
          <a:p>
            <a:pPr marL="0" indent="0" algn="l">
              <a:lnSpc>
                <a:spcPct val="100000"/>
              </a:lnSpc>
              <a:spcBef>
                <a:spcPts val="0"/>
              </a:spcBef>
              <a:spcAft>
                <a:spcPts val="0"/>
              </a:spcAft>
              <a:buNone/>
            </a:pPr>
            <a:r>
              <a:rPr lang="en-US" altLang="zh-CN" sz="1000" b="0" i="0" u="none" strike="noStrike" kern="0" cap="none" spc="0" baseline="0">
                <a:solidFill>
                  <a:schemeClr val="tx1"/>
                </a:solidFill>
                <a:latin typeface="Arial" charset="0"/>
                <a:ea typeface="Arial" charset="0"/>
                <a:cs typeface="Arial" charset="0"/>
                <a:sym typeface="Arial" charset="0"/>
              </a:rPr>
              <a:t>Source :</a:t>
            </a:r>
            <a:endParaRPr lang="zh-CN" altLang="en-US" sz="1000" b="0" i="0" u="none" strike="noStrike" kern="0" cap="none" spc="0" baseline="0">
              <a:solidFill>
                <a:schemeClr val="tx1"/>
              </a:solidFill>
              <a:latin typeface="Arial" charset="0"/>
              <a:ea typeface="Arial" charset="0"/>
              <a:cs typeface="Arial" charset="0"/>
              <a:sym typeface="Arial" charset="0"/>
            </a:endParaRPr>
          </a:p>
        </p:txBody>
      </p:sp>
      <p:sp>
        <p:nvSpPr>
          <p:cNvPr id="138" name="矩形"/>
          <p:cNvSpPr>
            <a:spLocks/>
          </p:cNvSpPr>
          <p:nvPr/>
        </p:nvSpPr>
        <p:spPr>
          <a:xfrm>
            <a:off x="634618" y="1211403"/>
            <a:ext cx="7874763" cy="2710815"/>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l">
              <a:lnSpc>
                <a:spcPct val="100000"/>
              </a:lnSpc>
              <a:spcBef>
                <a:spcPts val="0"/>
              </a:spcBef>
              <a:spcAft>
                <a:spcPts val="0"/>
              </a:spcAft>
              <a:buNone/>
            </a:pPr>
            <a:r>
              <a:rPr lang="en-US" altLang="zh-CN" sz="1600" b="0" i="0" u="none" strike="noStrike" kern="0" cap="none" spc="0" baseline="0">
                <a:solidFill>
                  <a:srgbClr val="000000"/>
                </a:solidFill>
                <a:latin typeface="Arial" charset="0"/>
                <a:ea typeface="Arial" charset="0"/>
                <a:cs typeface="Arial" charset="0"/>
                <a:sym typeface="Arial" charset="0"/>
              </a:rPr>
              <a:t>In conclusion, the Bus Reservation System project demonstrates the potential of modern technologies to address complex transportation management challenges and enhance the overall experience for stakeholders. By leveraging the power of Python and Django, the system provides a solid foundation for future enhancements and advancements in the field of bus reservation and transportation management.
</a:t>
            </a:r>
            <a:endParaRPr lang="zh-CN" altLang="en-US" sz="1600" b="0" i="0" u="none" strike="noStrike" kern="0" cap="none" spc="0" baseline="0">
              <a:solidFill>
                <a:srgbClr val="000000"/>
              </a:solidFill>
              <a:latin typeface="Arial" charset="0"/>
              <a:ea typeface="Arial" charset="0"/>
              <a:cs typeface="Arial" charset="0"/>
              <a:sym typeface="Arial" charset="0"/>
            </a:endParaRPr>
          </a:p>
        </p:txBody>
      </p:sp>
    </p:spTree>
    <p:extLst>
      <p:ext uri="{BB962C8B-B14F-4D97-AF65-F5344CB8AC3E}">
        <p14:creationId xmlns:p14="http://schemas.microsoft.com/office/powerpoint/2010/main" val="1251467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 name="文本框"/>
          <p:cNvSpPr>
            <a:spLocks noGrp="1"/>
          </p:cNvSpPr>
          <p:nvPr>
            <p:ph type="title"/>
          </p:nvPr>
        </p:nvSpPr>
        <p:spPr>
          <a:xfrm>
            <a:off x="3504528" y="2334505"/>
            <a:ext cx="2149019" cy="460374"/>
          </a:xfrm>
          <a:prstGeom prst="rect">
            <a:avLst/>
          </a:prstGeom>
          <a:noFill/>
          <a:ln w="12700" cap="flat" cmpd="sng">
            <a:noFill/>
            <a:prstDash val="solid"/>
            <a:miter/>
          </a:ln>
        </p:spPr>
        <p:txBody>
          <a:bodyPr vert="horz" wrap="square" lIns="0" tIns="12700" rIns="0" bIns="0" anchor="t" anchorCtr="0">
            <a:prstTxWarp prst="textNoShape">
              <a:avLst/>
            </a:prstTxWarp>
            <a:spAutoFit/>
          </a:bodyPr>
          <a:lstStyle/>
          <a:p>
            <a:pPr marL="12700" indent="0" algn="l">
              <a:lnSpc>
                <a:spcPct val="100000"/>
              </a:lnSpc>
              <a:spcBef>
                <a:spcPts val="100"/>
              </a:spcBef>
              <a:spcAft>
                <a:spcPts val="0"/>
              </a:spcAft>
              <a:buNone/>
            </a:pPr>
            <a:r>
              <a:rPr lang="en-US" altLang="zh-CN" sz="3000" b="1" i="0" u="none" strike="noStrike" kern="0" cap="none" spc="-5" baseline="0">
                <a:solidFill>
                  <a:srgbClr val="223366"/>
                </a:solidFill>
                <a:latin typeface="Arial MT" charset="0"/>
                <a:ea typeface="Arial" charset="0"/>
                <a:cs typeface="Arial MT" charset="0"/>
              </a:rPr>
              <a:t>Thank You!</a:t>
            </a:r>
            <a:endParaRPr lang="zh-CN" altLang="en-US" sz="3000" b="1" i="0" u="none" strike="noStrike" kern="0" cap="none" spc="-5" baseline="0">
              <a:solidFill>
                <a:srgbClr val="223366"/>
              </a:solidFill>
              <a:latin typeface="Arial MT" charset="0"/>
              <a:ea typeface="Arial" charset="0"/>
              <a:cs typeface="Arial MT" charset="0"/>
            </a:endParaRPr>
          </a:p>
        </p:txBody>
      </p:sp>
    </p:spTree>
    <p:extLst>
      <p:ext uri="{BB962C8B-B14F-4D97-AF65-F5344CB8AC3E}">
        <p14:creationId xmlns:p14="http://schemas.microsoft.com/office/powerpoint/2010/main" val="1908527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8" name="图片" descr="A blue and white rectangle with a white border  Description automatically generated"/>
          <p:cNvPicPr>
            <a:picLocks noChangeAspect="1"/>
          </p:cNvPicPr>
          <p:nvPr/>
        </p:nvPicPr>
        <p:blipFill>
          <a:blip r:embed="rId3" cstate="print"/>
          <a:stretch>
            <a:fillRect/>
          </a:stretch>
        </p:blipFill>
        <p:spPr>
          <a:xfrm>
            <a:off x="0" y="0"/>
            <a:ext cx="9144000" cy="5143500"/>
          </a:xfrm>
          <a:prstGeom prst="rect">
            <a:avLst/>
          </a:prstGeom>
          <a:noFill/>
          <a:ln w="12700" cap="flat" cmpd="sng">
            <a:noFill/>
            <a:prstDash val="solid"/>
            <a:miter/>
          </a:ln>
        </p:spPr>
      </p:pic>
      <p:sp>
        <p:nvSpPr>
          <p:cNvPr id="49" name="矩形"/>
          <p:cNvSpPr>
            <a:spLocks/>
          </p:cNvSpPr>
          <p:nvPr/>
        </p:nvSpPr>
        <p:spPr>
          <a:xfrm>
            <a:off x="2422762" y="970065"/>
            <a:ext cx="4283236" cy="499110"/>
          </a:xfrm>
          <a:prstGeom prst="rect">
            <a:avLst/>
          </a:prstGeom>
          <a:noFill/>
          <a:ln w="12700" cap="flat" cmpd="sng">
            <a:noFill/>
            <a:prstDash val="solid"/>
            <a:miter/>
          </a:ln>
        </p:spPr>
        <p:txBody>
          <a:bodyPr vert="horz" wrap="square" lIns="0" tIns="0" rIns="0" bIns="0" anchor="t" anchorCtr="0">
            <a:prstTxWarp prst="textNoShape">
              <a:avLst/>
            </a:prstTxWarp>
            <a:spAutoFit/>
          </a:bodyPr>
          <a:lstStyle/>
          <a:p>
            <a:pPr marL="0" indent="0" algn="ctr" eaLnBrk="1" latinLnBrk="0" hangingPunct="1">
              <a:lnSpc>
                <a:spcPts val="3930"/>
              </a:lnSpc>
              <a:spcBef>
                <a:spcPts val="0"/>
              </a:spcBef>
              <a:spcAft>
                <a:spcPts val="0"/>
              </a:spcAft>
              <a:buNone/>
            </a:pPr>
            <a:r>
              <a:rPr lang="en-US" altLang="zh-CN" sz="2000" b="1" i="0" u="none" strike="noStrike" kern="1200" cap="none" spc="0" baseline="0">
                <a:solidFill>
                  <a:srgbClr val="213164"/>
                </a:solidFill>
                <a:latin typeface="Arial" charset="0"/>
                <a:ea typeface="宋体" charset="0"/>
                <a:cs typeface="Arial" charset="0"/>
                <a:sym typeface="Arial" charset="0"/>
              </a:rPr>
              <a:t>CAPSTONE PROJECT SHOWCASE</a:t>
            </a:r>
            <a:endParaRPr lang="zh-CN" altLang="en-US" sz="2000" b="1" i="0" u="none" strike="noStrike" kern="1200" cap="none" spc="0" baseline="0">
              <a:solidFill>
                <a:srgbClr val="213164"/>
              </a:solidFill>
              <a:latin typeface="Arial" charset="0"/>
              <a:ea typeface="宋体" charset="0"/>
              <a:cs typeface="Arial" charset="0"/>
              <a:sym typeface="Arial" charset="0"/>
            </a:endParaRPr>
          </a:p>
        </p:txBody>
      </p:sp>
      <p:sp>
        <p:nvSpPr>
          <p:cNvPr id="50" name="圆角矩形"/>
          <p:cNvSpPr>
            <a:spLocks/>
          </p:cNvSpPr>
          <p:nvPr/>
        </p:nvSpPr>
        <p:spPr>
          <a:xfrm>
            <a:off x="956309" y="3037840"/>
            <a:ext cx="7227570" cy="530626"/>
          </a:xfrm>
          <a:prstGeom prst="roundRect">
            <a:avLst>
              <a:gd name="adj" fmla="val 16666"/>
            </a:avLst>
          </a:prstGeom>
          <a:solidFill>
            <a:srgbClr val="DFDDFB"/>
          </a:solidFill>
          <a:ln w="25400" cap="flat" cmpd="sng">
            <a:solidFill>
              <a:srgbClr val="DFDDFB"/>
            </a:solidFill>
            <a:prstDash val="solid"/>
            <a:round/>
          </a:ln>
        </p:spPr>
      </p:sp>
      <p:sp>
        <p:nvSpPr>
          <p:cNvPr id="51" name="矩形"/>
          <p:cNvSpPr>
            <a:spLocks/>
          </p:cNvSpPr>
          <p:nvPr/>
        </p:nvSpPr>
        <p:spPr>
          <a:xfrm>
            <a:off x="1571630" y="3183633"/>
            <a:ext cx="5839143" cy="253364"/>
          </a:xfrm>
          <a:prstGeom prst="rect">
            <a:avLst/>
          </a:prstGeom>
          <a:noFill/>
          <a:ln w="12700" cap="flat" cmpd="sng">
            <a:noFill/>
            <a:prstDash val="solid"/>
            <a:miter/>
          </a:ln>
        </p:spPr>
        <p:txBody>
          <a:bodyPr vert="horz" wrap="square" lIns="0" tIns="0" rIns="0" bIns="0" anchor="t" anchorCtr="0">
            <a:prstTxWarp prst="textNoShape">
              <a:avLst/>
            </a:prstTxWarp>
            <a:spAutoFit/>
          </a:bodyPr>
          <a:lstStyle/>
          <a:p>
            <a:pPr marL="0" indent="0" algn="ctr" eaLnBrk="1" latinLnBrk="0" hangingPunct="1">
              <a:lnSpc>
                <a:spcPts val="1995"/>
              </a:lnSpc>
              <a:spcBef>
                <a:spcPts val="0"/>
              </a:spcBef>
              <a:spcAft>
                <a:spcPts val="0"/>
              </a:spcAft>
              <a:buNone/>
            </a:pPr>
            <a:r>
              <a:rPr lang="en-US" altLang="zh-CN" sz="1600" b="1" i="0" u="none" strike="noStrike" kern="1200" cap="none" spc="0" baseline="0">
                <a:solidFill>
                  <a:schemeClr val="tx1"/>
                </a:solidFill>
                <a:latin typeface="Arial" charset="0"/>
                <a:ea typeface="宋体" charset="0"/>
                <a:cs typeface="Arial" charset="0"/>
                <a:sym typeface="Arial" charset="0"/>
              </a:rPr>
              <a:t>Building Bus Reservation System using Python and Django</a:t>
            </a:r>
            <a:endParaRPr lang="zh-CN" altLang="en-US" sz="1600" b="0" i="0" u="none" strike="noStrike" kern="1200" cap="none" spc="0" baseline="0">
              <a:solidFill>
                <a:schemeClr val="tx1"/>
              </a:solidFill>
              <a:latin typeface="Arial" charset="0"/>
              <a:ea typeface="宋体" charset="0"/>
              <a:cs typeface="Poppins" charset="0"/>
              <a:sym typeface="Arial" charset="0"/>
            </a:endParaRPr>
          </a:p>
        </p:txBody>
      </p:sp>
      <p:sp>
        <p:nvSpPr>
          <p:cNvPr id="52" name="矩形"/>
          <p:cNvSpPr>
            <a:spLocks/>
          </p:cNvSpPr>
          <p:nvPr/>
        </p:nvSpPr>
        <p:spPr>
          <a:xfrm>
            <a:off x="3872230" y="2704571"/>
            <a:ext cx="1399540" cy="253364"/>
          </a:xfrm>
          <a:prstGeom prst="rect">
            <a:avLst/>
          </a:prstGeom>
          <a:noFill/>
          <a:ln w="12700" cap="flat" cmpd="sng">
            <a:noFill/>
            <a:prstDash val="solid"/>
            <a:miter/>
          </a:ln>
        </p:spPr>
        <p:txBody>
          <a:bodyPr vert="horz" wrap="square" lIns="0" tIns="0" rIns="0" bIns="0" anchor="t" anchorCtr="0">
            <a:prstTxWarp prst="textNoShape">
              <a:avLst/>
            </a:prstTxWarp>
            <a:spAutoFit/>
          </a:bodyPr>
          <a:lstStyle/>
          <a:p>
            <a:pPr marL="0" indent="0" algn="ctr" eaLnBrk="1" latinLnBrk="0" hangingPunct="1">
              <a:lnSpc>
                <a:spcPts val="1995"/>
              </a:lnSpc>
              <a:spcBef>
                <a:spcPts val="0"/>
              </a:spcBef>
              <a:spcAft>
                <a:spcPts val="0"/>
              </a:spcAft>
              <a:buNone/>
            </a:pPr>
            <a:r>
              <a:rPr lang="en-US" altLang="zh-CN" sz="1600" b="1" i="0" u="none" strike="noStrike" kern="1200" cap="none" spc="0" baseline="0">
                <a:solidFill>
                  <a:schemeClr val="bg1"/>
                </a:solidFill>
                <a:latin typeface="Arial" charset="0"/>
                <a:ea typeface="宋体" charset="0"/>
                <a:cs typeface="Arial" charset="0"/>
                <a:sym typeface="Arial" charset="0"/>
              </a:rPr>
              <a:t>Project Title</a:t>
            </a:r>
            <a:endParaRPr lang="zh-CN" altLang="en-US" sz="1600" b="1" i="0" u="none" strike="noStrike" kern="1200" cap="none" spc="0" baseline="0">
              <a:solidFill>
                <a:schemeClr val="bg1"/>
              </a:solidFill>
              <a:latin typeface="Arial" charset="0"/>
              <a:ea typeface="宋体" charset="0"/>
              <a:cs typeface="Poppins" charset="0"/>
              <a:sym typeface="Arial" charset="0"/>
            </a:endParaRPr>
          </a:p>
        </p:txBody>
      </p:sp>
      <p:sp>
        <p:nvSpPr>
          <p:cNvPr id="53" name="矩形"/>
          <p:cNvSpPr>
            <a:spLocks/>
          </p:cNvSpPr>
          <p:nvPr/>
        </p:nvSpPr>
        <p:spPr>
          <a:xfrm>
            <a:off x="1276812" y="4029973"/>
            <a:ext cx="6590374" cy="512319"/>
          </a:xfrm>
          <a:prstGeom prst="rect">
            <a:avLst/>
          </a:prstGeom>
          <a:noFill/>
          <a:ln w="12700" cap="flat" cmpd="sng">
            <a:noFill/>
            <a:prstDash val="solid"/>
            <a:miter/>
          </a:ln>
        </p:spPr>
        <p:txBody>
          <a:bodyPr vert="horz" wrap="square" lIns="0" tIns="0" rIns="0" bIns="0" anchor="t" anchorCtr="0">
            <a:prstTxWarp prst="textNoShape">
              <a:avLst/>
            </a:prstTxWarp>
            <a:spAutoFit/>
          </a:bodyPr>
          <a:lstStyle/>
          <a:p>
            <a:pPr marL="0" indent="0" algn="ctr" eaLnBrk="1" latinLnBrk="0" hangingPunct="1">
              <a:lnSpc>
                <a:spcPts val="1995"/>
              </a:lnSpc>
              <a:spcBef>
                <a:spcPts val="0"/>
              </a:spcBef>
              <a:spcAft>
                <a:spcPts val="0"/>
              </a:spcAft>
              <a:buNone/>
            </a:pPr>
            <a:r>
              <a:rPr lang="en-US" altLang="zh-CN" sz="1600" b="0" i="0" u="none" strike="noStrike" kern="1200" cap="none" spc="0" baseline="0">
                <a:solidFill>
                  <a:schemeClr val="bg1"/>
                </a:solidFill>
                <a:latin typeface="Arial" charset="0"/>
                <a:ea typeface="宋体" charset="0"/>
                <a:cs typeface="Arial" charset="0"/>
                <a:sym typeface="Arial" charset="0"/>
              </a:rPr>
              <a:t>Abstract | Problem Statement | Project Overview |</a:t>
            </a:r>
            <a:r>
              <a:rPr lang="en-US" altLang="zh-CN" sz="1600" b="0" i="0" u="none" strike="noStrike" kern="1200" cap="none" spc="0" baseline="0">
                <a:solidFill>
                  <a:schemeClr val="bg1"/>
                </a:solidFill>
                <a:latin typeface="Arial" charset="0"/>
                <a:ea typeface="Arial" charset="0"/>
                <a:cs typeface="Poppins" charset="0"/>
                <a:sym typeface="Arial" charset="0"/>
              </a:rPr>
              <a:t> Proposed </a:t>
            </a:r>
            <a:r>
              <a:rPr lang="en-US" altLang="zh-CN" sz="1600" b="0" i="0" u="none" strike="noStrike" kern="1200" cap="none" spc="0" baseline="0">
                <a:solidFill>
                  <a:schemeClr val="bg1"/>
                </a:solidFill>
                <a:latin typeface="Arial" charset="0"/>
                <a:ea typeface="Arial" charset="0"/>
                <a:cs typeface="Arial" charset="0"/>
                <a:sym typeface="Arial" charset="0"/>
              </a:rPr>
              <a:t>Solution </a:t>
            </a:r>
            <a:r>
              <a:rPr lang="en-US" altLang="zh-CN" sz="1600" b="0" i="0" u="none" strike="noStrike" kern="1200" cap="none" spc="0" baseline="0">
                <a:solidFill>
                  <a:schemeClr val="bg1"/>
                </a:solidFill>
                <a:latin typeface="Arial" charset="0"/>
                <a:ea typeface="宋体" charset="0"/>
                <a:cs typeface="Arial" charset="0"/>
                <a:sym typeface="Arial" charset="0"/>
              </a:rPr>
              <a:t>| </a:t>
            </a:r>
            <a:r>
              <a:rPr lang="en-US" altLang="zh-CN" sz="1600" b="0" i="0" u="none" strike="noStrike" kern="1200" cap="none" spc="0" baseline="0">
                <a:solidFill>
                  <a:schemeClr val="bg1"/>
                </a:solidFill>
                <a:latin typeface="Arial" charset="0"/>
                <a:ea typeface="Arial" charset="0"/>
                <a:cs typeface="Poppins" charset="0"/>
                <a:sym typeface="Arial" charset="0"/>
              </a:rPr>
              <a:t>Technology Used</a:t>
            </a:r>
            <a:r>
              <a:rPr lang="en-US" altLang="zh-CN" sz="1600" b="0" i="0" u="none" strike="noStrike" kern="1200" cap="none" spc="0" baseline="0">
                <a:solidFill>
                  <a:schemeClr val="bg1"/>
                </a:solidFill>
                <a:latin typeface="Arial" charset="0"/>
                <a:ea typeface="宋体" charset="0"/>
                <a:cs typeface="Arial" charset="0"/>
                <a:sym typeface="Arial" charset="0"/>
              </a:rPr>
              <a:t> | Modelling &amp; Results </a:t>
            </a:r>
            <a:r>
              <a:rPr lang="en-US" altLang="zh-CN" sz="1600" b="0" i="0" u="none" strike="noStrike" kern="1200" cap="none" spc="0" baseline="0">
                <a:solidFill>
                  <a:schemeClr val="bg1"/>
                </a:solidFill>
                <a:latin typeface="Arial" charset="0"/>
                <a:ea typeface="Arial" charset="0"/>
                <a:cs typeface="Arial" charset="0"/>
                <a:sym typeface="Arial" charset="0"/>
              </a:rPr>
              <a:t>| Conclusion </a:t>
            </a:r>
            <a:endParaRPr lang="zh-CN" altLang="en-US" sz="1600" b="0" i="0" u="none" strike="noStrike" kern="1200" cap="none" spc="0" baseline="0">
              <a:solidFill>
                <a:schemeClr val="bg1"/>
              </a:solidFill>
              <a:latin typeface="Arial" charset="0"/>
              <a:ea typeface="宋体" charset="0"/>
              <a:cs typeface="Poppins" charset="0"/>
              <a:sym typeface="Arial" charset="0"/>
            </a:endParaRPr>
          </a:p>
        </p:txBody>
      </p:sp>
    </p:spTree>
    <p:extLst>
      <p:ext uri="{BB962C8B-B14F-4D97-AF65-F5344CB8AC3E}">
        <p14:creationId xmlns:p14="http://schemas.microsoft.com/office/powerpoint/2010/main" val="1179880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 name="文本框"/>
          <p:cNvSpPr>
            <a:spLocks noGrp="1"/>
          </p:cNvSpPr>
          <p:nvPr>
            <p:ph type="title"/>
          </p:nvPr>
        </p:nvSpPr>
        <p:spPr>
          <a:xfrm>
            <a:off x="131032" y="682129"/>
            <a:ext cx="2936082" cy="322263"/>
          </a:xfrm>
          <a:prstGeom prst="rect">
            <a:avLst/>
          </a:prstGeom>
          <a:noFill/>
          <a:ln w="12700" cap="flat" cmpd="sng">
            <a:noFill/>
            <a:prstDash val="solid"/>
            <a:round/>
          </a:ln>
        </p:spPr>
        <p:txBody>
          <a:bodyPr vert="horz" wrap="square" lIns="91425" tIns="91425" rIns="91425" bIns="91425" anchor="t" anchorCtr="0">
            <a:prstTxWarp prst="textNoShape">
              <a:avLst/>
            </a:prstTxWarp>
          </a:bodyPr>
          <a:lstStyle/>
          <a:p>
            <a:pPr marL="0" indent="0" algn="l">
              <a:lnSpc>
                <a:spcPct val="100000"/>
              </a:lnSpc>
              <a:spcBef>
                <a:spcPts val="0"/>
              </a:spcBef>
              <a:spcAft>
                <a:spcPts val="0"/>
              </a:spcAft>
              <a:buNone/>
            </a:pPr>
            <a:r>
              <a:rPr lang="en-US" altLang="zh-CN" sz="1600" b="1" i="0" u="none" strike="noStrike" kern="0" cap="none" spc="0" baseline="0">
                <a:solidFill>
                  <a:srgbClr val="213163"/>
                </a:solidFill>
                <a:latin typeface="Arial" charset="0"/>
                <a:ea typeface="Arial" charset="0"/>
                <a:cs typeface="Lucida Sans"/>
              </a:rPr>
              <a:t>Abstract</a:t>
            </a:r>
            <a:endParaRPr lang="zh-CN" altLang="en-US" sz="1600" b="0" i="0" u="none" strike="noStrike" kern="0" cap="none" spc="0" baseline="0">
              <a:solidFill>
                <a:srgbClr val="000000"/>
              </a:solidFill>
              <a:latin typeface="Arial" charset="0"/>
              <a:ea typeface="Arial" charset="0"/>
              <a:cs typeface="Lucida Sans"/>
            </a:endParaRPr>
          </a:p>
        </p:txBody>
      </p:sp>
      <p:sp>
        <p:nvSpPr>
          <p:cNvPr id="57" name="直线"/>
          <p:cNvSpPr>
            <a:spLocks/>
          </p:cNvSpPr>
          <p:nvPr/>
        </p:nvSpPr>
        <p:spPr>
          <a:xfrm>
            <a:off x="0" y="4675910"/>
            <a:ext cx="9144000" cy="0"/>
          </a:xfrm>
          <a:prstGeom prst="line">
            <a:avLst/>
          </a:prstGeom>
          <a:noFill/>
          <a:ln w="9525" cap="flat" cmpd="sng">
            <a:solidFill>
              <a:srgbClr val="BFBFBF"/>
            </a:solidFill>
            <a:prstDash val="solid"/>
            <a:round/>
          </a:ln>
        </p:spPr>
      </p:sp>
      <p:sp>
        <p:nvSpPr>
          <p:cNvPr id="58" name="矩形"/>
          <p:cNvSpPr>
            <a:spLocks/>
          </p:cNvSpPr>
          <p:nvPr/>
        </p:nvSpPr>
        <p:spPr>
          <a:xfrm>
            <a:off x="138652" y="4713110"/>
            <a:ext cx="707168" cy="322262"/>
          </a:xfrm>
          <a:prstGeom prst="rect">
            <a:avLst/>
          </a:prstGeom>
          <a:noFill/>
          <a:ln w="12700" cap="flat" cmpd="sng">
            <a:noFill/>
            <a:prstDash val="solid"/>
            <a:round/>
          </a:ln>
        </p:spPr>
        <p:txBody>
          <a:bodyPr vert="horz" wrap="square" lIns="91425" tIns="91425" rIns="91425" bIns="91425" anchor="t" anchorCtr="0">
            <a:prstTxWarp prst="textNoShape">
              <a:avLst/>
            </a:prstTxWarp>
          </a:bodyPr>
          <a:lstStyle/>
          <a:p>
            <a:pPr marL="0" indent="0" algn="l">
              <a:lnSpc>
                <a:spcPct val="100000"/>
              </a:lnSpc>
              <a:spcBef>
                <a:spcPts val="0"/>
              </a:spcBef>
              <a:spcAft>
                <a:spcPts val="0"/>
              </a:spcAft>
              <a:buNone/>
            </a:pPr>
            <a:r>
              <a:rPr lang="en-US" altLang="zh-CN" sz="1000" b="0" i="0" u="none" strike="noStrike" kern="0" cap="none" spc="0" baseline="0">
                <a:solidFill>
                  <a:schemeClr val="tx1"/>
                </a:solidFill>
                <a:latin typeface="Arial" charset="0"/>
                <a:ea typeface="Arial" charset="0"/>
                <a:cs typeface="Arial" charset="0"/>
                <a:sym typeface="Arial" charset="0"/>
              </a:rPr>
              <a:t>Source :</a:t>
            </a:r>
            <a:endParaRPr lang="zh-CN" altLang="en-US" sz="1000" b="0" i="0" u="none" strike="noStrike" kern="0" cap="none" spc="0" baseline="0">
              <a:solidFill>
                <a:schemeClr val="tx1"/>
              </a:solidFill>
              <a:latin typeface="Arial" charset="0"/>
              <a:ea typeface="Arial" charset="0"/>
              <a:cs typeface="Arial" charset="0"/>
              <a:sym typeface="Arial" charset="0"/>
            </a:endParaRPr>
          </a:p>
        </p:txBody>
      </p:sp>
      <p:sp>
        <p:nvSpPr>
          <p:cNvPr id="59" name="矩形"/>
          <p:cNvSpPr>
            <a:spLocks/>
          </p:cNvSpPr>
          <p:nvPr/>
        </p:nvSpPr>
        <p:spPr>
          <a:xfrm rot="21600000">
            <a:off x="566519" y="1464310"/>
            <a:ext cx="8010960" cy="1043940"/>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l">
              <a:lnSpc>
                <a:spcPct val="100000"/>
              </a:lnSpc>
              <a:spcBef>
                <a:spcPts val="0"/>
              </a:spcBef>
              <a:spcAft>
                <a:spcPts val="0"/>
              </a:spcAft>
              <a:buNone/>
            </a:pPr>
            <a:r>
              <a:rPr lang="en-US" altLang="zh-CN" sz="1600" b="0" i="0" u="none" strike="noStrike" kern="0" cap="none" spc="0" baseline="0">
                <a:solidFill>
                  <a:srgbClr val="000000"/>
                </a:solidFill>
                <a:latin typeface="Arial" charset="0"/>
                <a:ea typeface="Arial" charset="0"/>
                <a:cs typeface="Arial" charset="0"/>
                <a:sym typeface="Arial" charset="0"/>
              </a:rPr>
              <a:t>The Bus Reservation System is a crucial component of modern transportation management, facilitating efficient booking and management of bus services. This project aims to develop a robust and user-friendly Bus Reservation System using Python programming language and the Django web framework.</a:t>
            </a:r>
            <a:endParaRPr lang="zh-CN" altLang="en-US" sz="1600" b="0" i="0" u="none" strike="noStrike" kern="0" cap="none" spc="0" baseline="0">
              <a:solidFill>
                <a:srgbClr val="000000"/>
              </a:solidFill>
              <a:latin typeface="Arial" charset="0"/>
              <a:ea typeface="Arial" charset="0"/>
              <a:cs typeface="Arial" charset="0"/>
              <a:sym typeface="Arial" charset="0"/>
            </a:endParaRPr>
          </a:p>
        </p:txBody>
      </p:sp>
    </p:spTree>
    <p:extLst>
      <p:ext uri="{BB962C8B-B14F-4D97-AF65-F5344CB8AC3E}">
        <p14:creationId xmlns:p14="http://schemas.microsoft.com/office/powerpoint/2010/main" val="1779843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 name="文本框"/>
          <p:cNvSpPr>
            <a:spLocks noGrp="1"/>
          </p:cNvSpPr>
          <p:nvPr>
            <p:ph type="title"/>
          </p:nvPr>
        </p:nvSpPr>
        <p:spPr>
          <a:xfrm>
            <a:off x="131032" y="682129"/>
            <a:ext cx="2936082" cy="322263"/>
          </a:xfrm>
          <a:prstGeom prst="rect">
            <a:avLst/>
          </a:prstGeom>
          <a:noFill/>
          <a:ln w="12700" cap="flat" cmpd="sng">
            <a:noFill/>
            <a:prstDash val="solid"/>
            <a:round/>
          </a:ln>
        </p:spPr>
        <p:txBody>
          <a:bodyPr vert="horz" wrap="square" lIns="91425" tIns="91425" rIns="91425" bIns="91425" anchor="t" anchorCtr="0">
            <a:prstTxWarp prst="textNoShape">
              <a:avLst/>
            </a:prstTxWarp>
          </a:bodyPr>
          <a:lstStyle/>
          <a:p>
            <a:pPr marL="0" indent="0" algn="l">
              <a:lnSpc>
                <a:spcPct val="100000"/>
              </a:lnSpc>
              <a:spcBef>
                <a:spcPts val="0"/>
              </a:spcBef>
              <a:spcAft>
                <a:spcPts val="0"/>
              </a:spcAft>
              <a:buNone/>
            </a:pPr>
            <a:r>
              <a:rPr lang="en-US" altLang="zh-CN" sz="1600" b="1" i="0" u="none" strike="noStrike" kern="0" cap="none" spc="0" baseline="0">
                <a:solidFill>
                  <a:srgbClr val="213163"/>
                </a:solidFill>
                <a:latin typeface="Arial" charset="0"/>
                <a:ea typeface="Arial" charset="0"/>
                <a:cs typeface="Lucida Sans"/>
              </a:rPr>
              <a:t>Problem Statement</a:t>
            </a:r>
            <a:endParaRPr lang="zh-CN" altLang="en-US" sz="1600" b="0" i="0" u="none" strike="noStrike" kern="0" cap="none" spc="0" baseline="0">
              <a:solidFill>
                <a:srgbClr val="000000"/>
              </a:solidFill>
              <a:latin typeface="Arial" charset="0"/>
              <a:ea typeface="Arial" charset="0"/>
              <a:cs typeface="Lucida Sans"/>
            </a:endParaRPr>
          </a:p>
        </p:txBody>
      </p:sp>
      <p:sp>
        <p:nvSpPr>
          <p:cNvPr id="63" name="直线"/>
          <p:cNvSpPr>
            <a:spLocks/>
          </p:cNvSpPr>
          <p:nvPr/>
        </p:nvSpPr>
        <p:spPr>
          <a:xfrm>
            <a:off x="0" y="4675910"/>
            <a:ext cx="9144000" cy="0"/>
          </a:xfrm>
          <a:prstGeom prst="line">
            <a:avLst/>
          </a:prstGeom>
          <a:noFill/>
          <a:ln w="9525" cap="flat" cmpd="sng">
            <a:solidFill>
              <a:srgbClr val="BFBFBF"/>
            </a:solidFill>
            <a:prstDash val="solid"/>
            <a:round/>
          </a:ln>
        </p:spPr>
      </p:sp>
      <p:sp>
        <p:nvSpPr>
          <p:cNvPr id="64" name="矩形"/>
          <p:cNvSpPr>
            <a:spLocks/>
          </p:cNvSpPr>
          <p:nvPr/>
        </p:nvSpPr>
        <p:spPr>
          <a:xfrm>
            <a:off x="138652" y="4713110"/>
            <a:ext cx="707168" cy="322262"/>
          </a:xfrm>
          <a:prstGeom prst="rect">
            <a:avLst/>
          </a:prstGeom>
          <a:noFill/>
          <a:ln w="12700" cap="flat" cmpd="sng">
            <a:noFill/>
            <a:prstDash val="solid"/>
            <a:round/>
          </a:ln>
        </p:spPr>
        <p:txBody>
          <a:bodyPr vert="horz" wrap="square" lIns="91425" tIns="91425" rIns="91425" bIns="91425" anchor="t" anchorCtr="0">
            <a:prstTxWarp prst="textNoShape">
              <a:avLst/>
            </a:prstTxWarp>
          </a:bodyPr>
          <a:lstStyle/>
          <a:p>
            <a:pPr marL="0" indent="0" algn="l">
              <a:lnSpc>
                <a:spcPct val="100000"/>
              </a:lnSpc>
              <a:spcBef>
                <a:spcPts val="0"/>
              </a:spcBef>
              <a:spcAft>
                <a:spcPts val="0"/>
              </a:spcAft>
              <a:buNone/>
            </a:pPr>
            <a:r>
              <a:rPr lang="en-US" altLang="zh-CN" sz="1000" b="0" i="0" u="none" strike="noStrike" kern="0" cap="none" spc="0" baseline="0">
                <a:solidFill>
                  <a:schemeClr val="tx1"/>
                </a:solidFill>
                <a:latin typeface="Arial" charset="0"/>
                <a:ea typeface="Arial" charset="0"/>
                <a:cs typeface="Arial" charset="0"/>
                <a:sym typeface="Arial" charset="0"/>
              </a:rPr>
              <a:t>Source :</a:t>
            </a:r>
            <a:endParaRPr lang="zh-CN" altLang="en-US" sz="1000" b="0" i="0" u="none" strike="noStrike" kern="0" cap="none" spc="0" baseline="0">
              <a:solidFill>
                <a:schemeClr val="tx1"/>
              </a:solidFill>
              <a:latin typeface="Arial" charset="0"/>
              <a:ea typeface="Arial" charset="0"/>
              <a:cs typeface="Arial" charset="0"/>
              <a:sym typeface="Arial" charset="0"/>
            </a:endParaRPr>
          </a:p>
        </p:txBody>
      </p:sp>
      <p:sp>
        <p:nvSpPr>
          <p:cNvPr id="65" name="矩形"/>
          <p:cNvSpPr>
            <a:spLocks/>
          </p:cNvSpPr>
          <p:nvPr/>
        </p:nvSpPr>
        <p:spPr>
          <a:xfrm rot="3828">
            <a:off x="846434" y="1205763"/>
            <a:ext cx="8164180" cy="1282065"/>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l">
              <a:lnSpc>
                <a:spcPct val="100000"/>
              </a:lnSpc>
              <a:spcBef>
                <a:spcPts val="0"/>
              </a:spcBef>
              <a:spcAft>
                <a:spcPts val="0"/>
              </a:spcAft>
              <a:buNone/>
            </a:pPr>
            <a:r>
              <a:rPr lang="en-US" altLang="zh-CN" sz="1600" b="0" i="0" u="none" strike="noStrike" kern="0" cap="none" spc="0" baseline="0">
                <a:solidFill>
                  <a:srgbClr val="000000"/>
                </a:solidFill>
                <a:latin typeface="Arial" charset="0"/>
                <a:ea typeface="Arial" charset="0"/>
                <a:cs typeface="Arial" charset="0"/>
                <a:sym typeface="Arial" charset="0"/>
              </a:rPr>
              <a:t>The current bus reservation systems lack modern functionalities and user-friendly interfaces, leading to inefficiencies in booking processes and management. There is a need for a robust, scalable, and user-friendly Bus Reservation System that leverages modern technologies to address the following changes:inefficient Booking process,  Limited Features,  Poor user experience.</a:t>
            </a:r>
            <a:endParaRPr lang="zh-CN" altLang="en-US" sz="1600" b="0" i="0" u="none" strike="noStrike" kern="0" cap="none" spc="0" baseline="0">
              <a:solidFill>
                <a:srgbClr val="000000"/>
              </a:solidFill>
              <a:latin typeface="Arial" charset="0"/>
              <a:ea typeface="Arial" charset="0"/>
              <a:cs typeface="Arial" charset="0"/>
              <a:sym typeface="Arial" charset="0"/>
            </a:endParaRPr>
          </a:p>
        </p:txBody>
      </p:sp>
    </p:spTree>
    <p:extLst>
      <p:ext uri="{BB962C8B-B14F-4D97-AF65-F5344CB8AC3E}">
        <p14:creationId xmlns:p14="http://schemas.microsoft.com/office/powerpoint/2010/main" val="1004185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 name="文本框"/>
          <p:cNvSpPr>
            <a:spLocks noGrp="1"/>
          </p:cNvSpPr>
          <p:nvPr>
            <p:ph type="title"/>
          </p:nvPr>
        </p:nvSpPr>
        <p:spPr>
          <a:xfrm>
            <a:off x="131032" y="682129"/>
            <a:ext cx="2936082" cy="322263"/>
          </a:xfrm>
          <a:prstGeom prst="rect">
            <a:avLst/>
          </a:prstGeom>
          <a:noFill/>
          <a:ln w="12700" cap="flat" cmpd="sng">
            <a:noFill/>
            <a:prstDash val="solid"/>
            <a:round/>
          </a:ln>
        </p:spPr>
        <p:txBody>
          <a:bodyPr vert="horz" wrap="square" lIns="91425" tIns="91425" rIns="91425" bIns="91425" anchor="t" anchorCtr="0">
            <a:prstTxWarp prst="textNoShape">
              <a:avLst/>
            </a:prstTxWarp>
          </a:bodyPr>
          <a:lstStyle/>
          <a:p>
            <a:pPr marL="0" indent="0" algn="l">
              <a:lnSpc>
                <a:spcPct val="100000"/>
              </a:lnSpc>
              <a:spcBef>
                <a:spcPts val="0"/>
              </a:spcBef>
              <a:spcAft>
                <a:spcPts val="0"/>
              </a:spcAft>
              <a:buNone/>
            </a:pPr>
            <a:r>
              <a:rPr lang="en-US" altLang="zh-CN" sz="1600" b="1" i="0" u="none" strike="noStrike" kern="0" cap="none" spc="0" baseline="0">
                <a:solidFill>
                  <a:srgbClr val="213163"/>
                </a:solidFill>
                <a:latin typeface="Arial" charset="0"/>
                <a:ea typeface="Arial" charset="0"/>
                <a:cs typeface="Lucida Sans"/>
              </a:rPr>
              <a:t>Project Overview</a:t>
            </a:r>
            <a:endParaRPr lang="zh-CN" altLang="en-US" sz="1600" b="0" i="0" u="none" strike="noStrike" kern="0" cap="none" spc="0" baseline="0">
              <a:solidFill>
                <a:srgbClr val="000000"/>
              </a:solidFill>
              <a:latin typeface="Arial" charset="0"/>
              <a:ea typeface="Arial" charset="0"/>
              <a:cs typeface="Lucida Sans"/>
            </a:endParaRPr>
          </a:p>
        </p:txBody>
      </p:sp>
      <p:sp>
        <p:nvSpPr>
          <p:cNvPr id="69" name="直线"/>
          <p:cNvSpPr>
            <a:spLocks/>
          </p:cNvSpPr>
          <p:nvPr/>
        </p:nvSpPr>
        <p:spPr>
          <a:xfrm>
            <a:off x="0" y="4675910"/>
            <a:ext cx="9144000" cy="0"/>
          </a:xfrm>
          <a:prstGeom prst="line">
            <a:avLst/>
          </a:prstGeom>
          <a:noFill/>
          <a:ln w="9525" cap="flat" cmpd="sng">
            <a:solidFill>
              <a:srgbClr val="BFBFBF"/>
            </a:solidFill>
            <a:prstDash val="solid"/>
            <a:round/>
          </a:ln>
        </p:spPr>
      </p:sp>
      <p:sp>
        <p:nvSpPr>
          <p:cNvPr id="70" name="矩形"/>
          <p:cNvSpPr>
            <a:spLocks/>
          </p:cNvSpPr>
          <p:nvPr/>
        </p:nvSpPr>
        <p:spPr>
          <a:xfrm>
            <a:off x="138652" y="4713110"/>
            <a:ext cx="707168" cy="322262"/>
          </a:xfrm>
          <a:prstGeom prst="rect">
            <a:avLst/>
          </a:prstGeom>
          <a:noFill/>
          <a:ln w="12700" cap="flat" cmpd="sng">
            <a:noFill/>
            <a:prstDash val="solid"/>
            <a:round/>
          </a:ln>
        </p:spPr>
        <p:txBody>
          <a:bodyPr vert="horz" wrap="square" lIns="91425" tIns="91425" rIns="91425" bIns="91425" anchor="t" anchorCtr="0">
            <a:prstTxWarp prst="textNoShape">
              <a:avLst/>
            </a:prstTxWarp>
          </a:bodyPr>
          <a:lstStyle/>
          <a:p>
            <a:pPr marL="0" indent="0" algn="l">
              <a:lnSpc>
                <a:spcPct val="100000"/>
              </a:lnSpc>
              <a:spcBef>
                <a:spcPts val="0"/>
              </a:spcBef>
              <a:spcAft>
                <a:spcPts val="0"/>
              </a:spcAft>
              <a:buNone/>
            </a:pPr>
            <a:r>
              <a:rPr lang="en-US" altLang="zh-CN" sz="1000" b="0" i="0" u="none" strike="noStrike" kern="0" cap="none" spc="0" baseline="0">
                <a:solidFill>
                  <a:schemeClr val="tx1"/>
                </a:solidFill>
                <a:latin typeface="Arial" charset="0"/>
                <a:ea typeface="Arial" charset="0"/>
                <a:cs typeface="Arial" charset="0"/>
                <a:sym typeface="Arial" charset="0"/>
              </a:rPr>
              <a:t>Source :</a:t>
            </a:r>
            <a:endParaRPr lang="zh-CN" altLang="en-US" sz="1000" b="0" i="0" u="none" strike="noStrike" kern="0" cap="none" spc="0" baseline="0">
              <a:solidFill>
                <a:schemeClr val="tx1"/>
              </a:solidFill>
              <a:latin typeface="Arial" charset="0"/>
              <a:ea typeface="Arial" charset="0"/>
              <a:cs typeface="Arial" charset="0"/>
              <a:sym typeface="Arial" charset="0"/>
            </a:endParaRPr>
          </a:p>
        </p:txBody>
      </p:sp>
      <p:sp>
        <p:nvSpPr>
          <p:cNvPr id="71" name="矩形"/>
          <p:cNvSpPr>
            <a:spLocks/>
          </p:cNvSpPr>
          <p:nvPr/>
        </p:nvSpPr>
        <p:spPr>
          <a:xfrm>
            <a:off x="492236" y="1051560"/>
            <a:ext cx="8266329" cy="1282065"/>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l">
              <a:lnSpc>
                <a:spcPct val="100000"/>
              </a:lnSpc>
              <a:spcBef>
                <a:spcPts val="0"/>
              </a:spcBef>
              <a:spcAft>
                <a:spcPts val="0"/>
              </a:spcAft>
              <a:buNone/>
            </a:pPr>
            <a:r>
              <a:rPr lang="en-US" altLang="zh-CN" sz="1600" b="0" i="0" u="none" strike="noStrike" kern="0" cap="none" spc="0" baseline="0">
                <a:solidFill>
                  <a:srgbClr val="000000"/>
                </a:solidFill>
                <a:latin typeface="Arial" charset="0"/>
                <a:ea typeface="Arial" charset="0"/>
                <a:cs typeface="Arial" charset="0"/>
                <a:sym typeface="Arial" charset="0"/>
              </a:rPr>
              <a:t>The project aims to develop a Bus Reservation System using Python and the Django web framework. This system will provide a user-friendly interface for passengers to search for bus routes, select seats, make reservations, and manage their bookings. Additionally, it will offer administrative functionalities for bus operators to manage buses, routes, and bookings efficiently.</a:t>
            </a:r>
            <a:endParaRPr lang="zh-CN" altLang="en-US" sz="1600" b="0" i="0" u="none" strike="noStrike" kern="0" cap="none" spc="0" baseline="0">
              <a:solidFill>
                <a:srgbClr val="000000"/>
              </a:solidFill>
              <a:latin typeface="Arial" charset="0"/>
              <a:ea typeface="Arial" charset="0"/>
              <a:cs typeface="Arial" charset="0"/>
              <a:sym typeface="Arial" charset="0"/>
            </a:endParaRPr>
          </a:p>
        </p:txBody>
      </p:sp>
    </p:spTree>
    <p:extLst>
      <p:ext uri="{BB962C8B-B14F-4D97-AF65-F5344CB8AC3E}">
        <p14:creationId xmlns:p14="http://schemas.microsoft.com/office/powerpoint/2010/main" val="672222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 name="文本框"/>
          <p:cNvSpPr>
            <a:spLocks noGrp="1"/>
          </p:cNvSpPr>
          <p:nvPr>
            <p:ph type="title"/>
          </p:nvPr>
        </p:nvSpPr>
        <p:spPr>
          <a:xfrm>
            <a:off x="131032" y="682129"/>
            <a:ext cx="2936082" cy="322263"/>
          </a:xfrm>
          <a:prstGeom prst="rect">
            <a:avLst/>
          </a:prstGeom>
          <a:noFill/>
          <a:ln w="12700" cap="flat" cmpd="sng">
            <a:noFill/>
            <a:prstDash val="solid"/>
            <a:round/>
          </a:ln>
        </p:spPr>
        <p:txBody>
          <a:bodyPr vert="horz" wrap="square" lIns="91425" tIns="91425" rIns="91425" bIns="91425" anchor="t" anchorCtr="0">
            <a:prstTxWarp prst="textNoShape">
              <a:avLst/>
            </a:prstTxWarp>
          </a:bodyPr>
          <a:lstStyle/>
          <a:p>
            <a:pPr marL="0" indent="0" algn="l">
              <a:lnSpc>
                <a:spcPct val="100000"/>
              </a:lnSpc>
              <a:spcBef>
                <a:spcPts val="0"/>
              </a:spcBef>
              <a:spcAft>
                <a:spcPts val="0"/>
              </a:spcAft>
              <a:buNone/>
            </a:pPr>
            <a:r>
              <a:rPr lang="en-US" altLang="zh-CN" sz="1600" b="1" i="0" u="none" strike="noStrike" kern="0" cap="none" spc="0" baseline="0">
                <a:solidFill>
                  <a:srgbClr val="213163"/>
                </a:solidFill>
                <a:latin typeface="Arial" charset="0"/>
                <a:ea typeface="Arial" charset="0"/>
                <a:cs typeface="Lucida Sans"/>
              </a:rPr>
              <a:t>Proposed Solution</a:t>
            </a:r>
            <a:endParaRPr lang="zh-CN" altLang="en-US" sz="1600" b="0" i="0" u="none" strike="noStrike" kern="0" cap="none" spc="0" baseline="0">
              <a:solidFill>
                <a:srgbClr val="000000"/>
              </a:solidFill>
              <a:latin typeface="Arial" charset="0"/>
              <a:ea typeface="Arial" charset="0"/>
              <a:cs typeface="Lucida Sans"/>
            </a:endParaRPr>
          </a:p>
        </p:txBody>
      </p:sp>
      <p:sp>
        <p:nvSpPr>
          <p:cNvPr id="75" name="矩形"/>
          <p:cNvSpPr>
            <a:spLocks/>
          </p:cNvSpPr>
          <p:nvPr/>
        </p:nvSpPr>
        <p:spPr>
          <a:xfrm>
            <a:off x="138533" y="1102220"/>
            <a:ext cx="8866934" cy="405765"/>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l">
              <a:lnSpc>
                <a:spcPct val="150000"/>
              </a:lnSpc>
              <a:spcBef>
                <a:spcPts val="0"/>
              </a:spcBef>
              <a:spcAft>
                <a:spcPts val="0"/>
              </a:spcAft>
              <a:buNone/>
            </a:pPr>
            <a:r>
              <a:rPr lang="en-US" altLang="zh-CN" sz="1400" b="0" i="0" u="none" strike="noStrike" kern="0" cap="none" spc="0" baseline="0">
                <a:solidFill>
                  <a:srgbClr val="374151"/>
                </a:solidFill>
                <a:latin typeface="Times New Roman" charset="0"/>
                <a:ea typeface="Arial" charset="0"/>
                <a:cs typeface="Times New Roman" charset="0"/>
                <a:sym typeface="Arial" charset="0"/>
              </a:rPr>
              <a:t>.</a:t>
            </a:r>
            <a:endParaRPr lang="zh-CN" altLang="en-US" sz="1400" b="0" i="0" u="none" strike="noStrike" kern="0" cap="none" spc="0" baseline="0">
              <a:solidFill>
                <a:srgbClr val="374151"/>
              </a:solidFill>
              <a:latin typeface="Times New Roman" charset="0"/>
              <a:ea typeface="Arial" charset="0"/>
              <a:cs typeface="Times New Roman" charset="0"/>
              <a:sym typeface="Arial" charset="0"/>
            </a:endParaRPr>
          </a:p>
        </p:txBody>
      </p:sp>
      <p:sp>
        <p:nvSpPr>
          <p:cNvPr id="76" name="直线"/>
          <p:cNvSpPr>
            <a:spLocks/>
          </p:cNvSpPr>
          <p:nvPr/>
        </p:nvSpPr>
        <p:spPr>
          <a:xfrm>
            <a:off x="0" y="4675910"/>
            <a:ext cx="9144000" cy="0"/>
          </a:xfrm>
          <a:prstGeom prst="line">
            <a:avLst/>
          </a:prstGeom>
          <a:noFill/>
          <a:ln w="9525" cap="flat" cmpd="sng">
            <a:solidFill>
              <a:srgbClr val="BFBFBF"/>
            </a:solidFill>
            <a:prstDash val="solid"/>
            <a:round/>
          </a:ln>
        </p:spPr>
      </p:sp>
      <p:sp>
        <p:nvSpPr>
          <p:cNvPr id="77" name="矩形"/>
          <p:cNvSpPr>
            <a:spLocks/>
          </p:cNvSpPr>
          <p:nvPr/>
        </p:nvSpPr>
        <p:spPr>
          <a:xfrm>
            <a:off x="138652" y="4713110"/>
            <a:ext cx="707168" cy="322262"/>
          </a:xfrm>
          <a:prstGeom prst="rect">
            <a:avLst/>
          </a:prstGeom>
          <a:noFill/>
          <a:ln w="12700" cap="flat" cmpd="sng">
            <a:noFill/>
            <a:prstDash val="solid"/>
            <a:round/>
          </a:ln>
        </p:spPr>
        <p:txBody>
          <a:bodyPr vert="horz" wrap="square" lIns="91425" tIns="91425" rIns="91425" bIns="91425" anchor="t" anchorCtr="0">
            <a:prstTxWarp prst="textNoShape">
              <a:avLst/>
            </a:prstTxWarp>
          </a:bodyPr>
          <a:lstStyle/>
          <a:p>
            <a:pPr marL="0" indent="0" algn="l">
              <a:lnSpc>
                <a:spcPct val="100000"/>
              </a:lnSpc>
              <a:spcBef>
                <a:spcPts val="0"/>
              </a:spcBef>
              <a:spcAft>
                <a:spcPts val="0"/>
              </a:spcAft>
              <a:buNone/>
            </a:pPr>
            <a:r>
              <a:rPr lang="en-US" altLang="zh-CN" sz="1000" b="0" i="0" u="none" strike="noStrike" kern="0" cap="none" spc="0" baseline="0">
                <a:solidFill>
                  <a:schemeClr val="tx1"/>
                </a:solidFill>
                <a:latin typeface="Arial" charset="0"/>
                <a:ea typeface="Arial" charset="0"/>
                <a:cs typeface="Arial" charset="0"/>
                <a:sym typeface="Arial" charset="0"/>
              </a:rPr>
              <a:t>Source :</a:t>
            </a:r>
            <a:endParaRPr lang="zh-CN" altLang="en-US" sz="1000" b="0" i="0" u="none" strike="noStrike" kern="0" cap="none" spc="0" baseline="0">
              <a:solidFill>
                <a:schemeClr val="tx1"/>
              </a:solidFill>
              <a:latin typeface="Arial" charset="0"/>
              <a:ea typeface="Arial" charset="0"/>
              <a:cs typeface="Arial" charset="0"/>
              <a:sym typeface="Arial" charset="0"/>
            </a:endParaRPr>
          </a:p>
        </p:txBody>
      </p:sp>
      <p:sp>
        <p:nvSpPr>
          <p:cNvPr id="78" name="矩形"/>
          <p:cNvSpPr>
            <a:spLocks/>
          </p:cNvSpPr>
          <p:nvPr/>
        </p:nvSpPr>
        <p:spPr>
          <a:xfrm>
            <a:off x="609081" y="1319389"/>
            <a:ext cx="7925837" cy="1282064"/>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l">
              <a:lnSpc>
                <a:spcPct val="100000"/>
              </a:lnSpc>
              <a:spcBef>
                <a:spcPts val="0"/>
              </a:spcBef>
              <a:spcAft>
                <a:spcPts val="0"/>
              </a:spcAft>
              <a:buNone/>
            </a:pPr>
            <a:r>
              <a:rPr lang="en-US" altLang="zh-CN" sz="1600" b="0" i="0" u="none" strike="noStrike" kern="0" cap="none" spc="0" baseline="0">
                <a:solidFill>
                  <a:srgbClr val="000000"/>
                </a:solidFill>
                <a:latin typeface="Arial" charset="0"/>
                <a:ea typeface="Arial" charset="0"/>
                <a:cs typeface="Arial" charset="0"/>
                <a:sym typeface="Arial" charset="0"/>
              </a:rPr>
              <a:t>The proposed solution is to develop a comprehensive Bus Reservation System using the Python programming language and the Django web framework. This solution will address the challenges faced by existing systems and provide an efficient, user-friendly, and scalable platform for booking bus tickets and managing bus operations like User Interface,  Authentication and Authorization,  Bus Route Management.</a:t>
            </a:r>
            <a:endParaRPr lang="zh-CN" altLang="en-US" sz="1600" b="0" i="0" u="none" strike="noStrike" kern="0" cap="none" spc="0" baseline="0">
              <a:solidFill>
                <a:srgbClr val="000000"/>
              </a:solidFill>
              <a:latin typeface="Arial" charset="0"/>
              <a:ea typeface="Arial" charset="0"/>
              <a:cs typeface="Arial" charset="0"/>
              <a:sym typeface="Arial" charset="0"/>
            </a:endParaRPr>
          </a:p>
        </p:txBody>
      </p:sp>
    </p:spTree>
    <p:extLst>
      <p:ext uri="{BB962C8B-B14F-4D97-AF65-F5344CB8AC3E}">
        <p14:creationId xmlns:p14="http://schemas.microsoft.com/office/powerpoint/2010/main" val="1315487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 name="矩形"/>
          <p:cNvSpPr>
            <a:spLocks/>
          </p:cNvSpPr>
          <p:nvPr/>
        </p:nvSpPr>
        <p:spPr>
          <a:xfrm>
            <a:off x="457200" y="752832"/>
            <a:ext cx="8017933" cy="1310639"/>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457200" lvl="1" indent="0" algn="l">
              <a:lnSpc>
                <a:spcPct val="100000"/>
              </a:lnSpc>
              <a:spcBef>
                <a:spcPts val="0"/>
              </a:spcBef>
              <a:spcAft>
                <a:spcPts val="0"/>
              </a:spcAft>
              <a:buNone/>
            </a:pPr>
            <a:r>
              <a:rPr lang="en-US" altLang="zh-CN" sz="1800" b="1" i="0" u="none" strike="noStrike" kern="0" cap="none" spc="0" baseline="0">
                <a:solidFill>
                  <a:srgbClr val="374151"/>
                </a:solidFill>
                <a:latin typeface="Times New Roman" charset="0"/>
                <a:ea typeface="Arial" charset="0"/>
                <a:cs typeface="Times New Roman" charset="0"/>
                <a:sym typeface="Arial" charset="0"/>
              </a:rPr>
              <a:t>Booking and Payment Processing: </a:t>
            </a:r>
          </a:p>
          <a:p>
            <a:pPr marL="457200" lvl="1" indent="0" algn="l">
              <a:lnSpc>
                <a:spcPct val="100000"/>
              </a:lnSpc>
              <a:spcBef>
                <a:spcPts val="0"/>
              </a:spcBef>
              <a:spcAft>
                <a:spcPts val="0"/>
              </a:spcAft>
              <a:buNone/>
            </a:pPr>
            <a:r>
              <a:rPr lang="en-US" altLang="zh-CN" sz="1600" b="0" i="0" u="none" strike="noStrike" kern="0" cap="none" spc="0" baseline="0">
                <a:solidFill>
                  <a:srgbClr val="374151"/>
                </a:solidFill>
                <a:latin typeface="Times New Roman" charset="0"/>
                <a:ea typeface="Arial" charset="0"/>
                <a:cs typeface="Times New Roman" charset="0"/>
                <a:sym typeface="Arial" charset="0"/>
              </a:rPr>
              <a:t>             </a:t>
            </a:r>
          </a:p>
          <a:p>
            <a:pPr marL="457200" lvl="1" indent="0" algn="l">
              <a:lnSpc>
                <a:spcPct val="100000"/>
              </a:lnSpc>
              <a:spcBef>
                <a:spcPts val="0"/>
              </a:spcBef>
              <a:spcAft>
                <a:spcPts val="0"/>
              </a:spcAft>
              <a:buNone/>
            </a:pPr>
            <a:r>
              <a:rPr lang="en-US" altLang="zh-CN" sz="1600" b="0" i="0" u="none" strike="noStrike" kern="0" cap="none" spc="0" baseline="0">
                <a:solidFill>
                  <a:srgbClr val="374151"/>
                </a:solidFill>
                <a:latin typeface="Times New Roman" charset="0"/>
                <a:ea typeface="Arial" charset="0"/>
                <a:cs typeface="Times New Roman" charset="0"/>
                <a:sym typeface="Arial" charset="0"/>
              </a:rPr>
              <a:t> Passengers will be able to book tickets for their desired bus routes and make secure online payments using integrated payment gateways. The system will handle payment processing securely to protect user data and transactions.</a:t>
            </a:r>
            <a:endParaRPr lang="zh-CN" altLang="en-US" sz="1600" b="0" i="0" u="none" strike="noStrike" kern="0" cap="none" spc="0" baseline="0">
              <a:solidFill>
                <a:srgbClr val="374151"/>
              </a:solidFill>
              <a:latin typeface="Times New Roman" charset="0"/>
              <a:ea typeface="Arial" charset="0"/>
              <a:cs typeface="Times New Roman" charset="0"/>
              <a:sym typeface="Arial" charset="0"/>
            </a:endParaRPr>
          </a:p>
        </p:txBody>
      </p:sp>
      <p:sp>
        <p:nvSpPr>
          <p:cNvPr id="82" name="直线"/>
          <p:cNvSpPr>
            <a:spLocks/>
          </p:cNvSpPr>
          <p:nvPr/>
        </p:nvSpPr>
        <p:spPr>
          <a:xfrm>
            <a:off x="0" y="4675910"/>
            <a:ext cx="9144000" cy="0"/>
          </a:xfrm>
          <a:prstGeom prst="line">
            <a:avLst/>
          </a:prstGeom>
          <a:noFill/>
          <a:ln w="9525" cap="flat" cmpd="sng">
            <a:solidFill>
              <a:srgbClr val="BFBFBF"/>
            </a:solidFill>
            <a:prstDash val="solid"/>
            <a:round/>
          </a:ln>
        </p:spPr>
      </p:sp>
      <p:sp>
        <p:nvSpPr>
          <p:cNvPr id="83" name="矩形"/>
          <p:cNvSpPr>
            <a:spLocks/>
          </p:cNvSpPr>
          <p:nvPr/>
        </p:nvSpPr>
        <p:spPr>
          <a:xfrm>
            <a:off x="138652" y="4713110"/>
            <a:ext cx="707168" cy="322262"/>
          </a:xfrm>
          <a:prstGeom prst="rect">
            <a:avLst/>
          </a:prstGeom>
          <a:noFill/>
          <a:ln w="12700" cap="flat" cmpd="sng">
            <a:noFill/>
            <a:prstDash val="solid"/>
            <a:round/>
          </a:ln>
        </p:spPr>
        <p:txBody>
          <a:bodyPr vert="horz" wrap="square" lIns="91425" tIns="91425" rIns="91425" bIns="91425" anchor="t" anchorCtr="0">
            <a:prstTxWarp prst="textNoShape">
              <a:avLst/>
            </a:prstTxWarp>
          </a:bodyPr>
          <a:lstStyle/>
          <a:p>
            <a:pPr marL="0" indent="0" algn="l">
              <a:lnSpc>
                <a:spcPct val="100000"/>
              </a:lnSpc>
              <a:spcBef>
                <a:spcPts val="0"/>
              </a:spcBef>
              <a:spcAft>
                <a:spcPts val="0"/>
              </a:spcAft>
              <a:buNone/>
            </a:pPr>
            <a:r>
              <a:rPr lang="en-US" altLang="zh-CN" sz="1000" b="0" i="0" u="none" strike="noStrike" kern="0" cap="none" spc="0" baseline="0">
                <a:solidFill>
                  <a:schemeClr val="tx1"/>
                </a:solidFill>
                <a:latin typeface="Arial" charset="0"/>
                <a:ea typeface="Arial" charset="0"/>
                <a:cs typeface="Arial" charset="0"/>
                <a:sym typeface="Arial" charset="0"/>
              </a:rPr>
              <a:t>Source :</a:t>
            </a:r>
            <a:endParaRPr lang="zh-CN" altLang="en-US" sz="1000" b="0" i="0" u="none" strike="noStrike" kern="0" cap="none" spc="0" baseline="0">
              <a:solidFill>
                <a:schemeClr val="tx1"/>
              </a:solidFill>
              <a:latin typeface="Arial" charset="0"/>
              <a:ea typeface="Arial" charset="0"/>
              <a:cs typeface="Arial" charset="0"/>
              <a:sym typeface="Arial" charset="0"/>
            </a:endParaRPr>
          </a:p>
        </p:txBody>
      </p:sp>
    </p:spTree>
    <p:extLst>
      <p:ext uri="{BB962C8B-B14F-4D97-AF65-F5344CB8AC3E}">
        <p14:creationId xmlns:p14="http://schemas.microsoft.com/office/powerpoint/2010/main" val="4188480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 name="矩形"/>
          <p:cNvSpPr>
            <a:spLocks/>
          </p:cNvSpPr>
          <p:nvPr/>
        </p:nvSpPr>
        <p:spPr>
          <a:xfrm>
            <a:off x="457200" y="752832"/>
            <a:ext cx="8017933" cy="1205865"/>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457200" lvl="1" indent="0" algn="l">
              <a:lnSpc>
                <a:spcPct val="150000"/>
              </a:lnSpc>
              <a:spcBef>
                <a:spcPts val="0"/>
              </a:spcBef>
              <a:spcAft>
                <a:spcPts val="0"/>
              </a:spcAft>
              <a:buNone/>
            </a:pPr>
            <a:r>
              <a:rPr lang="en-US" altLang="zh-CN" sz="1800" b="1" i="0" u="none" strike="noStrike" kern="0" cap="none" spc="0" baseline="0">
                <a:solidFill>
                  <a:srgbClr val="374151"/>
                </a:solidFill>
                <a:latin typeface="Times New Roman" charset="0"/>
                <a:ea typeface="Arial" charset="0"/>
                <a:cs typeface="Times New Roman" charset="0"/>
                <a:sym typeface="Arial" charset="0"/>
              </a:rPr>
              <a:t>Booking Management:</a:t>
            </a:r>
          </a:p>
          <a:p>
            <a:pPr marL="457200" lvl="1" indent="0" algn="l">
              <a:lnSpc>
                <a:spcPct val="100000"/>
              </a:lnSpc>
              <a:spcBef>
                <a:spcPts val="0"/>
              </a:spcBef>
              <a:spcAft>
                <a:spcPts val="0"/>
              </a:spcAft>
              <a:buNone/>
            </a:pPr>
            <a:r>
              <a:rPr lang="en-US" altLang="zh-CN" sz="1600" b="0" i="0" u="none" strike="noStrike" kern="0" cap="none" spc="0" baseline="0">
                <a:solidFill>
                  <a:srgbClr val="374151"/>
                </a:solidFill>
                <a:latin typeface="Times New Roman" charset="0"/>
                <a:ea typeface="Arial" charset="0"/>
                <a:cs typeface="Times New Roman" charset="0"/>
                <a:sym typeface="Arial" charset="0"/>
              </a:rPr>
              <a:t> Passengers will have access to their booking history and the ability to cancel or modify existing bookings as needed. Administrators will be able to view and manage all bookings, including tracking ticket sales and generating reports.</a:t>
            </a:r>
            <a:endParaRPr lang="zh-CN" altLang="en-US" sz="1600" b="0" i="0" u="none" strike="noStrike" kern="0" cap="none" spc="0" baseline="0">
              <a:solidFill>
                <a:srgbClr val="374151"/>
              </a:solidFill>
              <a:latin typeface="Times New Roman" charset="0"/>
              <a:ea typeface="Arial" charset="0"/>
              <a:cs typeface="Times New Roman" charset="0"/>
              <a:sym typeface="Arial" charset="0"/>
            </a:endParaRPr>
          </a:p>
        </p:txBody>
      </p:sp>
      <p:sp>
        <p:nvSpPr>
          <p:cNvPr id="85" name="直线"/>
          <p:cNvSpPr>
            <a:spLocks/>
          </p:cNvSpPr>
          <p:nvPr/>
        </p:nvSpPr>
        <p:spPr>
          <a:xfrm>
            <a:off x="0" y="4675910"/>
            <a:ext cx="9144000" cy="0"/>
          </a:xfrm>
          <a:prstGeom prst="line">
            <a:avLst/>
          </a:prstGeom>
          <a:noFill/>
          <a:ln w="9525" cap="flat" cmpd="sng">
            <a:solidFill>
              <a:srgbClr val="BFBFBF"/>
            </a:solidFill>
            <a:prstDash val="solid"/>
            <a:round/>
          </a:ln>
        </p:spPr>
      </p:sp>
      <p:sp>
        <p:nvSpPr>
          <p:cNvPr id="86" name="矩形"/>
          <p:cNvSpPr>
            <a:spLocks/>
          </p:cNvSpPr>
          <p:nvPr/>
        </p:nvSpPr>
        <p:spPr>
          <a:xfrm>
            <a:off x="138652" y="4713110"/>
            <a:ext cx="707168" cy="322262"/>
          </a:xfrm>
          <a:prstGeom prst="rect">
            <a:avLst/>
          </a:prstGeom>
          <a:noFill/>
          <a:ln w="12700" cap="flat" cmpd="sng">
            <a:noFill/>
            <a:prstDash val="solid"/>
            <a:round/>
          </a:ln>
        </p:spPr>
        <p:txBody>
          <a:bodyPr vert="horz" wrap="square" lIns="91425" tIns="91425" rIns="91425" bIns="91425" anchor="t" anchorCtr="0">
            <a:prstTxWarp prst="textNoShape">
              <a:avLst/>
            </a:prstTxWarp>
          </a:bodyPr>
          <a:lstStyle/>
          <a:p>
            <a:pPr marL="0" indent="0" algn="l">
              <a:lnSpc>
                <a:spcPct val="100000"/>
              </a:lnSpc>
              <a:spcBef>
                <a:spcPts val="0"/>
              </a:spcBef>
              <a:spcAft>
                <a:spcPts val="0"/>
              </a:spcAft>
              <a:buNone/>
            </a:pPr>
            <a:r>
              <a:rPr lang="en-US" altLang="zh-CN" sz="1000" b="0" i="0" u="none" strike="noStrike" kern="0" cap="none" spc="0" baseline="0">
                <a:solidFill>
                  <a:schemeClr val="tx1"/>
                </a:solidFill>
                <a:latin typeface="Arial" charset="0"/>
                <a:ea typeface="Arial" charset="0"/>
                <a:cs typeface="Arial" charset="0"/>
                <a:sym typeface="Arial" charset="0"/>
              </a:rPr>
              <a:t>Source :</a:t>
            </a:r>
            <a:endParaRPr lang="zh-CN" altLang="en-US" sz="1000" b="0" i="0" u="none" strike="noStrike" kern="0" cap="none" spc="0" baseline="0">
              <a:solidFill>
                <a:schemeClr val="tx1"/>
              </a:solidFill>
              <a:latin typeface="Arial" charset="0"/>
              <a:ea typeface="Arial" charset="0"/>
              <a:cs typeface="Arial" charset="0"/>
              <a:sym typeface="Arial" charset="0"/>
            </a:endParaRPr>
          </a:p>
        </p:txBody>
      </p:sp>
    </p:spTree>
    <p:extLst>
      <p:ext uri="{BB962C8B-B14F-4D97-AF65-F5344CB8AC3E}">
        <p14:creationId xmlns:p14="http://schemas.microsoft.com/office/powerpoint/2010/main" val="1394170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7" name="文本框"/>
          <p:cNvSpPr>
            <a:spLocks noGrp="1"/>
          </p:cNvSpPr>
          <p:nvPr>
            <p:ph type="title"/>
          </p:nvPr>
        </p:nvSpPr>
        <p:spPr>
          <a:xfrm>
            <a:off x="131032" y="682129"/>
            <a:ext cx="2936082" cy="322263"/>
          </a:xfrm>
          <a:prstGeom prst="rect">
            <a:avLst/>
          </a:prstGeom>
          <a:noFill/>
          <a:ln w="12700" cap="flat" cmpd="sng">
            <a:noFill/>
            <a:prstDash val="solid"/>
            <a:round/>
          </a:ln>
        </p:spPr>
        <p:txBody>
          <a:bodyPr vert="horz" wrap="square" lIns="91425" tIns="91425" rIns="91425" bIns="91425" anchor="t" anchorCtr="0">
            <a:prstTxWarp prst="textNoShape">
              <a:avLst/>
            </a:prstTxWarp>
          </a:bodyPr>
          <a:lstStyle/>
          <a:p>
            <a:pPr marL="0" indent="0" algn="l">
              <a:lnSpc>
                <a:spcPct val="100000"/>
              </a:lnSpc>
              <a:spcBef>
                <a:spcPts val="0"/>
              </a:spcBef>
              <a:spcAft>
                <a:spcPts val="0"/>
              </a:spcAft>
              <a:buNone/>
            </a:pPr>
            <a:r>
              <a:rPr lang="en-US" altLang="zh-CN" sz="1600" b="1" i="0" u="none" strike="noStrike" kern="0" cap="none" spc="0" baseline="0">
                <a:solidFill>
                  <a:srgbClr val="213163"/>
                </a:solidFill>
                <a:latin typeface="Arial" charset="0"/>
                <a:ea typeface="Arial" charset="0"/>
                <a:cs typeface="Lucida Sans"/>
              </a:rPr>
              <a:t>Technology Used</a:t>
            </a:r>
            <a:endParaRPr lang="zh-CN" altLang="en-US" sz="1600" b="0" i="0" u="none" strike="noStrike" kern="0" cap="none" spc="0" baseline="0">
              <a:solidFill>
                <a:srgbClr val="000000"/>
              </a:solidFill>
              <a:latin typeface="Arial" charset="0"/>
              <a:ea typeface="Arial" charset="0"/>
              <a:cs typeface="Lucida Sans"/>
            </a:endParaRPr>
          </a:p>
        </p:txBody>
      </p:sp>
      <p:sp>
        <p:nvSpPr>
          <p:cNvPr id="88" name="矩形"/>
          <p:cNvSpPr>
            <a:spLocks/>
          </p:cNvSpPr>
          <p:nvPr/>
        </p:nvSpPr>
        <p:spPr>
          <a:xfrm>
            <a:off x="128063" y="1059160"/>
            <a:ext cx="5314386" cy="3790000"/>
          </a:xfrm>
          <a:prstGeom prst="rect">
            <a:avLst/>
          </a:prstGeom>
          <a:noFill/>
          <a:ln w="12700" cap="flat" cmpd="sng">
            <a:noFill/>
            <a:prstDash val="solid"/>
            <a:round/>
          </a:ln>
        </p:spPr>
        <p:txBody>
          <a:bodyPr vert="horz" wrap="square" lIns="91425" tIns="91425" rIns="91425" bIns="91425" anchor="t" anchorCtr="0">
            <a:prstTxWarp prst="textNoShape">
              <a:avLst/>
            </a:prstTxWarp>
          </a:bodyPr>
          <a:lstStyle/>
          <a:p>
            <a:pPr marL="173355" indent="-173355" algn="l">
              <a:lnSpc>
                <a:spcPct val="100000"/>
              </a:lnSpc>
              <a:spcBef>
                <a:spcPts val="200"/>
              </a:spcBef>
              <a:spcAft>
                <a:spcPts val="0"/>
              </a:spcAft>
              <a:buClr>
                <a:srgbClr val="213163"/>
              </a:buClr>
              <a:buFont typeface="Arial" charset="0"/>
              <a:buChar char="•"/>
            </a:pPr>
            <a:endParaRPr lang="en-US" altLang="zh-CN" sz="1400" b="0" i="0" u="none" strike="noStrike" kern="0" cap="none" spc="0" baseline="0">
              <a:solidFill>
                <a:srgbClr val="000000"/>
              </a:solidFill>
              <a:latin typeface="Arial" charset="0"/>
              <a:ea typeface="Arial" charset="0"/>
              <a:cs typeface="Arial" charset="0"/>
              <a:sym typeface="Arial" charset="0"/>
            </a:endParaRPr>
          </a:p>
          <a:p>
            <a:pPr marL="173355" indent="-173355" algn="l">
              <a:lnSpc>
                <a:spcPct val="100000"/>
              </a:lnSpc>
              <a:spcBef>
                <a:spcPts val="200"/>
              </a:spcBef>
              <a:spcAft>
                <a:spcPts val="0"/>
              </a:spcAft>
              <a:buClr>
                <a:srgbClr val="213163"/>
              </a:buClr>
              <a:buFont typeface="Arial" charset="0"/>
              <a:buChar char="•"/>
            </a:pPr>
            <a:endParaRPr lang="en-US" altLang="zh-CN" sz="1400" b="0" i="0" u="none" strike="noStrike" kern="0" cap="none" spc="0" baseline="0">
              <a:solidFill>
                <a:srgbClr val="000000"/>
              </a:solidFill>
              <a:latin typeface="Arial" charset="0"/>
              <a:ea typeface="Arial" charset="0"/>
              <a:cs typeface="Arial" charset="0"/>
              <a:sym typeface="Arial" charset="0"/>
            </a:endParaRPr>
          </a:p>
          <a:p>
            <a:pPr marL="173355" indent="-173355" algn="l">
              <a:lnSpc>
                <a:spcPct val="100000"/>
              </a:lnSpc>
              <a:spcBef>
                <a:spcPts val="200"/>
              </a:spcBef>
              <a:spcAft>
                <a:spcPts val="0"/>
              </a:spcAft>
              <a:buClr>
                <a:srgbClr val="213163"/>
              </a:buClr>
              <a:buFont typeface="Arial" charset="0"/>
              <a:buChar char="•"/>
            </a:pPr>
            <a:endParaRPr lang="zh-CN" altLang="en-US" sz="1400" b="0" i="0" u="none" strike="noStrike" kern="0" cap="none" spc="0" baseline="0">
              <a:solidFill>
                <a:srgbClr val="000000"/>
              </a:solidFill>
              <a:latin typeface="Arial" charset="0"/>
              <a:ea typeface="Arial" charset="0"/>
              <a:cs typeface="Arial" charset="0"/>
              <a:sym typeface="Arial" charset="0"/>
            </a:endParaRPr>
          </a:p>
        </p:txBody>
      </p:sp>
      <p:pic>
        <p:nvPicPr>
          <p:cNvPr id="89" name="图片"/>
          <p:cNvPicPr>
            <a:picLocks noChangeAspect="1"/>
          </p:cNvPicPr>
          <p:nvPr/>
        </p:nvPicPr>
        <p:blipFill>
          <a:blip r:embed="rId3" cstate="print"/>
          <a:stretch>
            <a:fillRect/>
          </a:stretch>
        </p:blipFill>
        <p:spPr>
          <a:xfrm>
            <a:off x="1021171" y="1723257"/>
            <a:ext cx="2956469" cy="2573047"/>
          </a:xfrm>
          <a:prstGeom prst="rect">
            <a:avLst/>
          </a:prstGeom>
          <a:noFill/>
          <a:ln w="12700" cap="flat" cmpd="sng">
            <a:noFill/>
            <a:prstDash val="solid"/>
            <a:miter/>
          </a:ln>
        </p:spPr>
      </p:pic>
      <p:pic>
        <p:nvPicPr>
          <p:cNvPr id="90" name="图片"/>
          <p:cNvPicPr>
            <a:picLocks noChangeAspect="1"/>
          </p:cNvPicPr>
          <p:nvPr/>
        </p:nvPicPr>
        <p:blipFill>
          <a:blip r:embed="rId4" cstate="print"/>
          <a:stretch>
            <a:fillRect/>
          </a:stretch>
        </p:blipFill>
        <p:spPr>
          <a:xfrm>
            <a:off x="4564380" y="1712691"/>
            <a:ext cx="4165598" cy="2090952"/>
          </a:xfrm>
          <a:prstGeom prst="rect">
            <a:avLst/>
          </a:prstGeom>
          <a:noFill/>
          <a:ln w="12700" cap="flat" cmpd="sng">
            <a:noFill/>
            <a:prstDash val="solid"/>
            <a:miter/>
          </a:ln>
        </p:spPr>
      </p:pic>
      <p:sp>
        <p:nvSpPr>
          <p:cNvPr id="91" name="矩形"/>
          <p:cNvSpPr>
            <a:spLocks/>
          </p:cNvSpPr>
          <p:nvPr/>
        </p:nvSpPr>
        <p:spPr>
          <a:xfrm>
            <a:off x="1000361" y="1361511"/>
            <a:ext cx="3318483" cy="300990"/>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ctr">
              <a:lnSpc>
                <a:spcPct val="100000"/>
              </a:lnSpc>
              <a:spcBef>
                <a:spcPts val="0"/>
              </a:spcBef>
              <a:spcAft>
                <a:spcPts val="0"/>
              </a:spcAft>
              <a:buNone/>
            </a:pPr>
            <a:r>
              <a:rPr lang="en-US" altLang="zh-CN" sz="1400" b="0" i="0" u="none" strike="noStrike" kern="0" cap="none" spc="0" baseline="0">
                <a:solidFill>
                  <a:srgbClr val="000000"/>
                </a:solidFill>
                <a:latin typeface="Arial" charset="0"/>
                <a:ea typeface="Arial" charset="0"/>
                <a:cs typeface="Arial" charset="0"/>
                <a:sym typeface="Arial" charset="0"/>
              </a:rPr>
              <a:t>Front-end</a:t>
            </a:r>
            <a:endParaRPr lang="zh-CN" altLang="en-US" sz="1400" b="0" i="0" u="none" strike="noStrike" kern="0" cap="none" spc="0" baseline="0">
              <a:solidFill>
                <a:srgbClr val="000000"/>
              </a:solidFill>
              <a:latin typeface="Arial" charset="0"/>
              <a:ea typeface="Arial" charset="0"/>
              <a:cs typeface="Arial" charset="0"/>
              <a:sym typeface="Arial" charset="0"/>
            </a:endParaRPr>
          </a:p>
        </p:txBody>
      </p:sp>
      <p:sp>
        <p:nvSpPr>
          <p:cNvPr id="92" name="矩形"/>
          <p:cNvSpPr>
            <a:spLocks/>
          </p:cNvSpPr>
          <p:nvPr/>
        </p:nvSpPr>
        <p:spPr>
          <a:xfrm>
            <a:off x="4865736" y="1287522"/>
            <a:ext cx="3580969" cy="300990"/>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pPr marL="0" indent="0" algn="ctr">
              <a:lnSpc>
                <a:spcPct val="100000"/>
              </a:lnSpc>
              <a:spcBef>
                <a:spcPts val="0"/>
              </a:spcBef>
              <a:spcAft>
                <a:spcPts val="0"/>
              </a:spcAft>
              <a:buNone/>
            </a:pPr>
            <a:r>
              <a:rPr lang="en-US" altLang="zh-CN" sz="1400" b="0" i="0" u="none" strike="noStrike" kern="0" cap="none" spc="0" baseline="0">
                <a:solidFill>
                  <a:srgbClr val="000000"/>
                </a:solidFill>
                <a:latin typeface="Arial" charset="0"/>
                <a:ea typeface="Arial" charset="0"/>
                <a:cs typeface="Arial" charset="0"/>
                <a:sym typeface="Arial" charset="0"/>
              </a:rPr>
              <a:t>Back-end</a:t>
            </a:r>
            <a:endParaRPr lang="zh-CN" altLang="en-US" sz="1400" b="0" i="0" u="none" strike="noStrike" kern="0" cap="none" spc="0" baseline="0">
              <a:solidFill>
                <a:srgbClr val="000000"/>
              </a:solidFill>
              <a:latin typeface="Arial" charset="0"/>
              <a:ea typeface="Arial" charset="0"/>
              <a:cs typeface="Arial" charset="0"/>
              <a:sym typeface="Arial" charset="0"/>
            </a:endParaRPr>
          </a:p>
        </p:txBody>
      </p:sp>
      <p:sp>
        <p:nvSpPr>
          <p:cNvPr id="93" name="直线"/>
          <p:cNvSpPr>
            <a:spLocks/>
          </p:cNvSpPr>
          <p:nvPr/>
        </p:nvSpPr>
        <p:spPr>
          <a:xfrm>
            <a:off x="0" y="4675910"/>
            <a:ext cx="9144000" cy="0"/>
          </a:xfrm>
          <a:prstGeom prst="line">
            <a:avLst/>
          </a:prstGeom>
          <a:noFill/>
          <a:ln w="9525" cap="flat" cmpd="sng">
            <a:solidFill>
              <a:srgbClr val="BFBFBF"/>
            </a:solidFill>
            <a:prstDash val="solid"/>
            <a:round/>
          </a:ln>
        </p:spPr>
      </p:sp>
      <p:sp>
        <p:nvSpPr>
          <p:cNvPr id="94" name="矩形"/>
          <p:cNvSpPr>
            <a:spLocks/>
          </p:cNvSpPr>
          <p:nvPr/>
        </p:nvSpPr>
        <p:spPr>
          <a:xfrm>
            <a:off x="138652" y="4713110"/>
            <a:ext cx="707168" cy="322262"/>
          </a:xfrm>
          <a:prstGeom prst="rect">
            <a:avLst/>
          </a:prstGeom>
          <a:noFill/>
          <a:ln w="12700" cap="flat" cmpd="sng">
            <a:noFill/>
            <a:prstDash val="solid"/>
            <a:round/>
          </a:ln>
        </p:spPr>
        <p:txBody>
          <a:bodyPr vert="horz" wrap="square" lIns="91425" tIns="91425" rIns="91425" bIns="91425" anchor="t" anchorCtr="0">
            <a:prstTxWarp prst="textNoShape">
              <a:avLst/>
            </a:prstTxWarp>
          </a:bodyPr>
          <a:lstStyle/>
          <a:p>
            <a:pPr marL="0" indent="0" algn="l">
              <a:lnSpc>
                <a:spcPct val="100000"/>
              </a:lnSpc>
              <a:spcBef>
                <a:spcPts val="0"/>
              </a:spcBef>
              <a:spcAft>
                <a:spcPts val="0"/>
              </a:spcAft>
              <a:buNone/>
            </a:pPr>
            <a:r>
              <a:rPr lang="en-US" altLang="zh-CN" sz="1000" b="0" i="0" u="none" strike="noStrike" kern="0" cap="none" spc="0" baseline="0">
                <a:solidFill>
                  <a:schemeClr val="tx1"/>
                </a:solidFill>
                <a:latin typeface="Arial" charset="0"/>
                <a:ea typeface="Arial" charset="0"/>
                <a:cs typeface="Arial" charset="0"/>
                <a:sym typeface="Arial" charset="0"/>
              </a:rPr>
              <a:t>Source :</a:t>
            </a:r>
            <a:endParaRPr lang="zh-CN" altLang="en-US" sz="1000" b="0" i="0" u="none" strike="noStrike" kern="0" cap="none" spc="0" baseline="0">
              <a:solidFill>
                <a:schemeClr val="tx1"/>
              </a:solidFill>
              <a:latin typeface="Arial" charset="0"/>
              <a:ea typeface="Arial" charset="0"/>
              <a:cs typeface="Arial" charset="0"/>
              <a:sym typeface="Arial" charset="0"/>
            </a:endParaRPr>
          </a:p>
        </p:txBody>
      </p:sp>
    </p:spTree>
    <p:extLst>
      <p:ext uri="{BB962C8B-B14F-4D97-AF65-F5344CB8AC3E}">
        <p14:creationId xmlns:p14="http://schemas.microsoft.com/office/powerpoint/2010/main" val="191067153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EEEEEE"/>
      </a:dk2>
      <a:lt2>
        <a:srgbClr val="595959"/>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Simple Light">
      <a:majorFont>
        <a:latin typeface=""/>
        <a:ea typeface=""/>
        <a:cs typeface=""/>
      </a:majorFont>
      <a:minorFont>
        <a:latin typeface=""/>
        <a:ea typeface=""/>
        <a:cs typeface=""/>
      </a:minorFont>
    </a:fontScheme>
    <a:fmtScheme name="Simple Light">
      <a:fillStyleLst>
        <a:solidFill>
          <a:schemeClr val="phClr"/>
        </a:solidFill>
        <a:gradFill/>
        <a:gradFill/>
      </a:fillStyleLst>
      <a:lnStyleLst>
        <a:ln/>
        <a:ln/>
        <a:ln/>
      </a:lnStyleLst>
      <a:effectStyleLst>
        <a:effectStyle>
          <a:effectLst/>
        </a:effectStyle>
        <a:effectStyle>
          <a:effectLst/>
        </a:effectStyle>
        <a:effectStyle>
          <a:effectLst/>
        </a:effectStyle>
      </a:effectStyleLst>
      <a:bgFillStyleLst>
        <a:solidFill>
          <a:schemeClr val="phClr"/>
        </a:solidFill>
        <a:gradFill/>
        <a:gradFill/>
      </a:bgFillStyleLst>
    </a:fmtScheme>
  </a:themeElements>
  <a:objectDefaults/>
  <a:extraClrSchemeLst/>
</a:theme>
</file>

<file path=ppt/theme/theme2.xml><?xml version="1.0" encoding="utf-8"?>
<a:theme xmlns:a="http://schemas.openxmlformats.org/drawingml/2006/main" name="notesMaster1">
  <a:themeElements>
    <a:clrScheme name="notesMaster1">
      <a:dk1>
        <a:srgbClr val="000000"/>
      </a:dk1>
      <a:lt1>
        <a:srgbClr val="FFFFFF"/>
      </a:lt1>
      <a:dk2>
        <a:srgbClr val="F3F3F3"/>
      </a:dk2>
      <a:lt2>
        <a:srgbClr val="158158"/>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notesMaster1">
      <a:majorFont>
        <a:latin typeface=""/>
        <a:ea typeface=""/>
        <a:cs typeface=""/>
      </a:majorFont>
      <a:minorFont>
        <a:latin typeface=""/>
        <a:ea typeface=""/>
        <a:cs typeface=""/>
      </a:minorFont>
    </a:fontScheme>
    <a:fmtScheme name="notesMaster1">
      <a:fillStyleLst>
        <a:solidFill>
          <a:schemeClr val="phClr"/>
        </a:solidFill>
        <a:gradFill/>
        <a:gradFill/>
      </a:fillStyleLst>
      <a:lnStyleLst>
        <a:ln/>
        <a:ln/>
        <a:ln/>
      </a:lnStyleLst>
      <a:effectStyleLst>
        <a:effectStyle>
          <a:effectLst/>
        </a:effectStyle>
        <a:effectStyle>
          <a:effectLst/>
        </a:effectStyle>
        <a:effectStyle>
          <a:effectLst/>
        </a:effectStyle>
      </a:effectStyleLst>
      <a:bgFillStyleLst>
        <a:solidFill>
          <a:schemeClr val="phClr"/>
        </a:solidFill>
        <a:gradFill/>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Normal.eit</Template>
  <TotalTime>7</TotalTime>
  <Words>569</Words>
  <Application>Microsoft Office PowerPoint</Application>
  <PresentationFormat>On-screen Show (16:9)</PresentationFormat>
  <Paragraphs>60</Paragraphs>
  <Slides>18</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6" baseType="lpstr">
      <vt:lpstr>Arial</vt:lpstr>
      <vt:lpstr>Arial MT</vt:lpstr>
      <vt:lpstr>Calibri</vt:lpstr>
      <vt:lpstr>Droid Sans</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Santhiya. E Elayaraja</cp:lastModifiedBy>
  <cp:revision>1</cp:revision>
  <dcterms:created xsi:type="dcterms:W3CDTF">2024-04-07T07:38:51Z</dcterms:created>
  <dcterms:modified xsi:type="dcterms:W3CDTF">2024-04-09T06:56:20Z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d3df31f76e0a47fabc5b9ee0660527a7</vt:lpwstr>
  </property>
</Properties>
</file>